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3" r:id="rId1"/>
  </p:sldMasterIdLst>
  <p:notesMasterIdLst>
    <p:notesMasterId r:id="rId11"/>
  </p:notesMasterIdLst>
  <p:sldIdLst>
    <p:sldId id="274" r:id="rId2"/>
    <p:sldId id="268" r:id="rId3"/>
    <p:sldId id="260" r:id="rId4"/>
    <p:sldId id="271" r:id="rId5"/>
    <p:sldId id="275" r:id="rId6"/>
    <p:sldId id="278" r:id="rId7"/>
    <p:sldId id="265" r:id="rId8"/>
    <p:sldId id="276" r:id="rId9"/>
    <p:sldId id="277" r:id="rId10"/>
  </p:sldIdLst>
  <p:sldSz cx="7561263" cy="10693400"/>
  <p:notesSz cx="7089775" cy="102250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4">
          <p15:clr>
            <a:srgbClr val="A4A3A4"/>
          </p15:clr>
        </p15:guide>
        <p15:guide id="2" orient="horz" pos="6320">
          <p15:clr>
            <a:srgbClr val="A4A3A4"/>
          </p15:clr>
        </p15:guide>
        <p15:guide id="3" pos="348">
          <p15:clr>
            <a:srgbClr val="A4A3A4"/>
          </p15:clr>
        </p15:guide>
        <p15:guide id="4" pos="44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ADD"/>
    <a:srgbClr val="F8EAAE"/>
    <a:srgbClr val="CC9900"/>
    <a:srgbClr val="FFCAC1"/>
    <a:srgbClr val="FFB793"/>
    <a:srgbClr val="CCFF33"/>
    <a:srgbClr val="FF7171"/>
    <a:srgbClr val="FEFAB4"/>
    <a:srgbClr val="FEFBBA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49" autoAdjust="0"/>
    <p:restoredTop sz="94660"/>
  </p:normalViewPr>
  <p:slideViewPr>
    <p:cSldViewPr snapToGrid="0">
      <p:cViewPr varScale="1">
        <p:scale>
          <a:sx n="42" d="100"/>
          <a:sy n="42" d="100"/>
        </p:scale>
        <p:origin x="1998" y="132"/>
      </p:cViewPr>
      <p:guideLst>
        <p:guide orient="horz" pos="854"/>
        <p:guide orient="horz" pos="6320"/>
        <p:guide pos="348"/>
        <p:guide pos="44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16375" y="0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0D1F0-4F3B-4388-AEB0-EB8DF5BD645A}" type="datetimeFigureOut">
              <a:rPr kumimoji="1" lang="ja-JP" altLang="en-US" smtClean="0"/>
              <a:t>2025/7/6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89163" y="766763"/>
            <a:ext cx="2711450" cy="3833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613" y="4856163"/>
            <a:ext cx="5670550" cy="4602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12325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16375" y="9712325"/>
            <a:ext cx="307181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960D3-3C92-4BAB-92C1-50ABB70982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4617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764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759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18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153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69F8C-AB68-1F20-F664-62A3DC1F0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7B49DB7-19DE-0AB9-2D44-39A79D2805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325DE5F-4D1F-F14A-7B6E-B72478F268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361DBE7-EAFD-FEA0-F673-084546FA0F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960D3-3C92-4BAB-92C1-50ABB709829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2888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095" y="1750055"/>
            <a:ext cx="6427074" cy="3722887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5158" y="5616511"/>
            <a:ext cx="5670947" cy="2581762"/>
          </a:xfrm>
        </p:spPr>
        <p:txBody>
          <a:bodyPr/>
          <a:lstStyle>
            <a:lvl1pPr marL="0" indent="0" algn="ctr">
              <a:buNone/>
              <a:defRPr sz="1985"/>
            </a:lvl1pPr>
            <a:lvl2pPr marL="378059" indent="0" algn="ctr">
              <a:buNone/>
              <a:defRPr sz="1654"/>
            </a:lvl2pPr>
            <a:lvl3pPr marL="756117" indent="0" algn="ctr">
              <a:buNone/>
              <a:defRPr sz="1488"/>
            </a:lvl3pPr>
            <a:lvl4pPr marL="1134176" indent="0" algn="ctr">
              <a:buNone/>
              <a:defRPr sz="1323"/>
            </a:lvl4pPr>
            <a:lvl5pPr marL="1512235" indent="0" algn="ctr">
              <a:buNone/>
              <a:defRPr sz="1323"/>
            </a:lvl5pPr>
            <a:lvl6pPr marL="1890293" indent="0" algn="ctr">
              <a:buNone/>
              <a:defRPr sz="1323"/>
            </a:lvl6pPr>
            <a:lvl7pPr marL="2268352" indent="0" algn="ctr">
              <a:buNone/>
              <a:defRPr sz="1323"/>
            </a:lvl7pPr>
            <a:lvl8pPr marL="2646411" indent="0" algn="ctr">
              <a:buNone/>
              <a:defRPr sz="1323"/>
            </a:lvl8pPr>
            <a:lvl9pPr marL="3024469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041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988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11029" y="569325"/>
            <a:ext cx="1630397" cy="906216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837" y="569325"/>
            <a:ext cx="4796676" cy="906216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770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黄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213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594172"/>
            <a:ext cx="6427074" cy="1872208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13" hasCustomPrompt="1"/>
          </p:nvPr>
        </p:nvSpPr>
        <p:spPr>
          <a:xfrm>
            <a:off x="567631" y="2754412"/>
            <a:ext cx="6426000" cy="6335713"/>
          </a:xfrm>
          <a:blipFill dpi="0" rotWithShape="1">
            <a:blip r:embed="rId2"/>
            <a:srcRect/>
            <a:tile tx="0" ty="-279400" sx="84000" sy="84000" flip="none" algn="ctr"/>
          </a:blipFill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</a:lstStyle>
          <a:p>
            <a:r>
              <a:rPr kumimoji="1" lang="ja-JP" altLang="en-US" dirty="0"/>
              <a:t>写真を追加する</a:t>
            </a:r>
          </a:p>
        </p:txBody>
      </p:sp>
    </p:spTree>
    <p:extLst>
      <p:ext uri="{BB962C8B-B14F-4D97-AF65-F5344CB8AC3E}">
        <p14:creationId xmlns:p14="http://schemas.microsoft.com/office/powerpoint/2010/main" val="4060787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740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34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ピン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0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ベージ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16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7561264" cy="1069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39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111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899" y="2665927"/>
            <a:ext cx="6521589" cy="4448157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899" y="7156165"/>
            <a:ext cx="6521589" cy="2339180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>
                    <a:tint val="82000"/>
                  </a:schemeClr>
                </a:solidFill>
              </a:defRPr>
            </a:lvl1pPr>
            <a:lvl2pPr marL="378059" indent="0">
              <a:buNone/>
              <a:defRPr sz="1654">
                <a:solidFill>
                  <a:schemeClr val="tx1">
                    <a:tint val="82000"/>
                  </a:schemeClr>
                </a:solidFill>
              </a:defRPr>
            </a:lvl2pPr>
            <a:lvl3pPr marL="756117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417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2235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9029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835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641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44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0271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837" y="2846623"/>
            <a:ext cx="3213537" cy="67848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889" y="2846623"/>
            <a:ext cx="3213537" cy="67848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911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822" y="569327"/>
            <a:ext cx="6521589" cy="206689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823" y="2621369"/>
            <a:ext cx="3198768" cy="1284692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059" indent="0">
              <a:buNone/>
              <a:defRPr sz="1654" b="1"/>
            </a:lvl2pPr>
            <a:lvl3pPr marL="756117" indent="0">
              <a:buNone/>
              <a:defRPr sz="1488" b="1"/>
            </a:lvl3pPr>
            <a:lvl4pPr marL="1134176" indent="0">
              <a:buNone/>
              <a:defRPr sz="1323" b="1"/>
            </a:lvl4pPr>
            <a:lvl5pPr marL="1512235" indent="0">
              <a:buNone/>
              <a:defRPr sz="1323" b="1"/>
            </a:lvl5pPr>
            <a:lvl6pPr marL="1890293" indent="0">
              <a:buNone/>
              <a:defRPr sz="1323" b="1"/>
            </a:lvl6pPr>
            <a:lvl7pPr marL="2268352" indent="0">
              <a:buNone/>
              <a:defRPr sz="1323" b="1"/>
            </a:lvl7pPr>
            <a:lvl8pPr marL="2646411" indent="0">
              <a:buNone/>
              <a:defRPr sz="1323" b="1"/>
            </a:lvl8pPr>
            <a:lvl9pPr marL="3024469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23" y="3906061"/>
            <a:ext cx="3198768" cy="574522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890" y="2621369"/>
            <a:ext cx="3214522" cy="1284692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059" indent="0">
              <a:buNone/>
              <a:defRPr sz="1654" b="1"/>
            </a:lvl2pPr>
            <a:lvl3pPr marL="756117" indent="0">
              <a:buNone/>
              <a:defRPr sz="1488" b="1"/>
            </a:lvl3pPr>
            <a:lvl4pPr marL="1134176" indent="0">
              <a:buNone/>
              <a:defRPr sz="1323" b="1"/>
            </a:lvl4pPr>
            <a:lvl5pPr marL="1512235" indent="0">
              <a:buNone/>
              <a:defRPr sz="1323" b="1"/>
            </a:lvl5pPr>
            <a:lvl6pPr marL="1890293" indent="0">
              <a:buNone/>
              <a:defRPr sz="1323" b="1"/>
            </a:lvl6pPr>
            <a:lvl7pPr marL="2268352" indent="0">
              <a:buNone/>
              <a:defRPr sz="1323" b="1"/>
            </a:lvl7pPr>
            <a:lvl8pPr marL="2646411" indent="0">
              <a:buNone/>
              <a:defRPr sz="1323" b="1"/>
            </a:lvl8pPr>
            <a:lvl9pPr marL="3024469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890" y="3906061"/>
            <a:ext cx="3214522" cy="574522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3360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7213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888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822" y="712893"/>
            <a:ext cx="2438704" cy="2495127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4522" y="1539654"/>
            <a:ext cx="3827889" cy="7599245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5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822" y="3208020"/>
            <a:ext cx="2438704" cy="5943254"/>
          </a:xfrm>
        </p:spPr>
        <p:txBody>
          <a:bodyPr/>
          <a:lstStyle>
            <a:lvl1pPr marL="0" indent="0">
              <a:buNone/>
              <a:defRPr sz="1323"/>
            </a:lvl1pPr>
            <a:lvl2pPr marL="378059" indent="0">
              <a:buNone/>
              <a:defRPr sz="1158"/>
            </a:lvl2pPr>
            <a:lvl3pPr marL="756117" indent="0">
              <a:buNone/>
              <a:defRPr sz="992"/>
            </a:lvl3pPr>
            <a:lvl4pPr marL="1134176" indent="0">
              <a:buNone/>
              <a:defRPr sz="827"/>
            </a:lvl4pPr>
            <a:lvl5pPr marL="1512235" indent="0">
              <a:buNone/>
              <a:defRPr sz="827"/>
            </a:lvl5pPr>
            <a:lvl6pPr marL="1890293" indent="0">
              <a:buNone/>
              <a:defRPr sz="827"/>
            </a:lvl6pPr>
            <a:lvl7pPr marL="2268352" indent="0">
              <a:buNone/>
              <a:defRPr sz="827"/>
            </a:lvl7pPr>
            <a:lvl8pPr marL="2646411" indent="0">
              <a:buNone/>
              <a:defRPr sz="827"/>
            </a:lvl8pPr>
            <a:lvl9pPr marL="3024469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912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822" y="712893"/>
            <a:ext cx="2438704" cy="2495127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4522" y="1539654"/>
            <a:ext cx="3827889" cy="7599245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59" indent="0">
              <a:buNone/>
              <a:defRPr sz="2315"/>
            </a:lvl2pPr>
            <a:lvl3pPr marL="756117" indent="0">
              <a:buNone/>
              <a:defRPr sz="1985"/>
            </a:lvl3pPr>
            <a:lvl4pPr marL="1134176" indent="0">
              <a:buNone/>
              <a:defRPr sz="1654"/>
            </a:lvl4pPr>
            <a:lvl5pPr marL="1512235" indent="0">
              <a:buNone/>
              <a:defRPr sz="1654"/>
            </a:lvl5pPr>
            <a:lvl6pPr marL="1890293" indent="0">
              <a:buNone/>
              <a:defRPr sz="1654"/>
            </a:lvl6pPr>
            <a:lvl7pPr marL="2268352" indent="0">
              <a:buNone/>
              <a:defRPr sz="1654"/>
            </a:lvl7pPr>
            <a:lvl8pPr marL="2646411" indent="0">
              <a:buNone/>
              <a:defRPr sz="1654"/>
            </a:lvl8pPr>
            <a:lvl9pPr marL="3024469" indent="0">
              <a:buNone/>
              <a:defRPr sz="1654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822" y="3208020"/>
            <a:ext cx="2438704" cy="5943254"/>
          </a:xfrm>
        </p:spPr>
        <p:txBody>
          <a:bodyPr/>
          <a:lstStyle>
            <a:lvl1pPr marL="0" indent="0">
              <a:buNone/>
              <a:defRPr sz="1323"/>
            </a:lvl1pPr>
            <a:lvl2pPr marL="378059" indent="0">
              <a:buNone/>
              <a:defRPr sz="1158"/>
            </a:lvl2pPr>
            <a:lvl3pPr marL="756117" indent="0">
              <a:buNone/>
              <a:defRPr sz="992"/>
            </a:lvl3pPr>
            <a:lvl4pPr marL="1134176" indent="0">
              <a:buNone/>
              <a:defRPr sz="827"/>
            </a:lvl4pPr>
            <a:lvl5pPr marL="1512235" indent="0">
              <a:buNone/>
              <a:defRPr sz="827"/>
            </a:lvl5pPr>
            <a:lvl6pPr marL="1890293" indent="0">
              <a:buNone/>
              <a:defRPr sz="827"/>
            </a:lvl6pPr>
            <a:lvl7pPr marL="2268352" indent="0">
              <a:buNone/>
              <a:defRPr sz="827"/>
            </a:lvl7pPr>
            <a:lvl8pPr marL="2646411" indent="0">
              <a:buNone/>
              <a:defRPr sz="827"/>
            </a:lvl8pPr>
            <a:lvl9pPr marL="3024469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5189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837" y="569327"/>
            <a:ext cx="6521589" cy="2066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837" y="2846623"/>
            <a:ext cx="6521589" cy="678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837" y="9911200"/>
            <a:ext cx="1701284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1F5641-0128-4DDA-BBD6-7CCEC37AE986}" type="datetimeFigureOut">
              <a:rPr kumimoji="1" lang="ja-JP" altLang="en-US" smtClean="0"/>
              <a:pPr/>
              <a:t>2025/7/6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669" y="9911200"/>
            <a:ext cx="2551926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40142" y="9911200"/>
            <a:ext cx="1701284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A69900-E3B8-44F5-BCCF-F478E76D6C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68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649" r:id="rId13"/>
    <p:sldLayoutId id="2147483672" r:id="rId14"/>
    <p:sldLayoutId id="2147483662" r:id="rId15"/>
    <p:sldLayoutId id="2147483664" r:id="rId16"/>
    <p:sldLayoutId id="2147483669" r:id="rId17"/>
    <p:sldLayoutId id="2147483674" r:id="rId18"/>
  </p:sldLayoutIdLst>
  <p:txStyles>
    <p:titleStyle>
      <a:lvl1pPr algn="l" defTabSz="756117" rtl="0" eaLnBrk="1" latinLnBrk="0" hangingPunct="1">
        <a:lnSpc>
          <a:spcPct val="90000"/>
        </a:lnSpc>
        <a:spcBef>
          <a:spcPct val="0"/>
        </a:spcBef>
        <a:buNone/>
        <a:defRPr kumimoji="1"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29" indent="-189029" algn="l" defTabSz="756117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88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147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205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264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323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381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440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499" indent="-189029" algn="l" defTabSz="756117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59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117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176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235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293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352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411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469" algn="l" defTabSz="756117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W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WMF"/><Relationship Id="rId10" Type="http://schemas.openxmlformats.org/officeDocument/2006/relationships/image" Target="../media/image18.png"/><Relationship Id="rId4" Type="http://schemas.openxmlformats.org/officeDocument/2006/relationships/image" Target="../media/image12.WMF"/><Relationship Id="rId9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1.WMF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">
            <a:extLst>
              <a:ext uri="{FF2B5EF4-FFF2-40B4-BE49-F238E27FC236}">
                <a16:creationId xmlns:a16="http://schemas.microsoft.com/office/drawing/2014/main" id="{60D068CC-0C45-CA91-C0FA-2F864F23A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33"/>
          <a:stretch>
            <a:fillRect/>
          </a:stretch>
        </p:blipFill>
        <p:spPr>
          <a:xfrm>
            <a:off x="0" y="0"/>
            <a:ext cx="7561263" cy="10693399"/>
          </a:xfrm>
          <a:prstGeom prst="rect">
            <a:avLst/>
          </a:prstGeom>
        </p:spPr>
      </p:pic>
      <p:pic>
        <p:nvPicPr>
          <p:cNvPr id="5" name="図 4" descr="テーブル, 座る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8335A525-7601-8DCE-AD12-1F113C2502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71" y="-388620"/>
            <a:ext cx="4082821" cy="224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6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</p:grpSpPr>
        <p:sp>
          <p:nvSpPr>
            <p:cNvPr id="15" name="正方形/長方形 14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正方形/長方形 43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正方形/長方形 44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正方形/長方形 45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正方形/長方形 46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正方形/長方形 47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正方形/長方形 48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正方形/長方形 50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34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平行四辺形 34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平行四辺形 35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平行四辺形 36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平行四辺形 37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平行四辺形 38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平行四辺形 39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平行四辺形 40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2" name="正方形/長方形 41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Baggage</a:t>
            </a:r>
          </a:p>
        </p:txBody>
      </p:sp>
      <p:graphicFrame>
        <p:nvGraphicFramePr>
          <p:cNvPr id="20" name="表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979339"/>
              </p:ext>
            </p:extLst>
          </p:nvPr>
        </p:nvGraphicFramePr>
        <p:xfrm>
          <a:off x="548068" y="1344134"/>
          <a:ext cx="6480846" cy="8651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3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2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2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654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荷物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個数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チェック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荷物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個数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チェック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着替え</a:t>
                      </a:r>
                      <a:endParaRPr kumimoji="1" lang="en-US" altLang="ja-JP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タオルケット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体育館履き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タオル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歯ブラシ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保険証コピー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水筒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ビニール袋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帽子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ハンカチ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ティッシュペーパー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latin typeface="メイリオ" pitchFamily="50" charset="-128"/>
                          <a:ea typeface="メイリオ" pitchFamily="50" charset="-128"/>
                          <a:cs typeface="メイリオ" pitchFamily="50" charset="-128"/>
                        </a:rPr>
                        <a:t>寝巻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65422"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7411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21" name="図 20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73" y="447510"/>
            <a:ext cx="451837" cy="42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49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グループ化 84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FF7171">
              <a:alpha val="18000"/>
            </a:srgbClr>
          </a:solidFill>
        </p:grpSpPr>
        <p:sp>
          <p:nvSpPr>
            <p:cNvPr id="96" name="正方形/長方形 95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正方形/長方形 96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正方形/長方形 98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正方形/長方形 99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正方形/長方形 102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正方形/長方形 108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1" name="正方形/長方形 110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正方形/長方形 112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正方形/長方形 113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5" name="正方形/長方形 114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正方形/長方形 116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正方形/長方形 117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2" name="正方形/長方形 121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3" name="正方形/長方形 122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正方形/長方形 123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正方形/長方形 124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6" name="正方形/長方形 125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7" name="正方形/長方形 126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8" name="正方形/長方形 127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9" name="正方形/長方形 128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角丸四角形 38"/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28" name="グループ化 27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29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平行四辺形 29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平行四辺形 30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平行四辺形 31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平行四辺形 32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平行四辺形 33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平行四辺形 34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平行四辺形 35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Schedule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40402" y="191869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12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72" name="グループ化 71"/>
          <p:cNvGrpSpPr/>
          <p:nvPr/>
        </p:nvGrpSpPr>
        <p:grpSpPr>
          <a:xfrm>
            <a:off x="2014448" y="1880592"/>
            <a:ext cx="155109" cy="7627539"/>
            <a:chOff x="2014448" y="1626090"/>
            <a:chExt cx="155109" cy="7627539"/>
          </a:xfrm>
        </p:grpSpPr>
        <p:grpSp>
          <p:nvGrpSpPr>
            <p:cNvPr id="70" name="グループ化 69"/>
            <p:cNvGrpSpPr/>
            <p:nvPr/>
          </p:nvGrpSpPr>
          <p:grpSpPr>
            <a:xfrm>
              <a:off x="2014448" y="1626090"/>
              <a:ext cx="155109" cy="7627539"/>
              <a:chOff x="2014448" y="1626090"/>
              <a:chExt cx="155109" cy="7627539"/>
            </a:xfrm>
            <a:solidFill>
              <a:srgbClr val="CCFF66"/>
            </a:solidFill>
          </p:grpSpPr>
          <p:sp>
            <p:nvSpPr>
              <p:cNvPr id="41" name="ホームベース 40"/>
              <p:cNvSpPr/>
              <p:nvPr/>
            </p:nvSpPr>
            <p:spPr>
              <a:xfrm rot="5400000">
                <a:off x="1911983" y="1728555"/>
                <a:ext cx="360040" cy="155109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山形 42"/>
              <p:cNvSpPr/>
              <p:nvPr/>
            </p:nvSpPr>
            <p:spPr>
              <a:xfrm rot="5400000">
                <a:off x="1911983" y="22904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山形 44"/>
              <p:cNvSpPr/>
              <p:nvPr/>
            </p:nvSpPr>
            <p:spPr>
              <a:xfrm rot="5400000">
                <a:off x="1911983" y="28492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山形 46"/>
              <p:cNvSpPr/>
              <p:nvPr/>
            </p:nvSpPr>
            <p:spPr>
              <a:xfrm rot="5400000">
                <a:off x="1911983" y="34080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山形 48"/>
              <p:cNvSpPr/>
              <p:nvPr/>
            </p:nvSpPr>
            <p:spPr>
              <a:xfrm rot="5400000">
                <a:off x="1911983" y="39668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山形 50"/>
              <p:cNvSpPr/>
              <p:nvPr/>
            </p:nvSpPr>
            <p:spPr>
              <a:xfrm rot="5400000">
                <a:off x="1911983" y="45256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山形 52"/>
              <p:cNvSpPr/>
              <p:nvPr/>
            </p:nvSpPr>
            <p:spPr>
              <a:xfrm rot="5400000">
                <a:off x="1911983" y="50844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山形 54"/>
              <p:cNvSpPr/>
              <p:nvPr/>
            </p:nvSpPr>
            <p:spPr>
              <a:xfrm rot="5400000">
                <a:off x="1911983" y="56432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山形 56"/>
              <p:cNvSpPr/>
              <p:nvPr/>
            </p:nvSpPr>
            <p:spPr>
              <a:xfrm rot="5400000">
                <a:off x="1911983" y="62020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山形 58"/>
              <p:cNvSpPr/>
              <p:nvPr/>
            </p:nvSpPr>
            <p:spPr>
              <a:xfrm rot="5400000">
                <a:off x="1911983" y="67608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山形 60"/>
              <p:cNvSpPr/>
              <p:nvPr/>
            </p:nvSpPr>
            <p:spPr>
              <a:xfrm rot="5400000">
                <a:off x="1911983" y="73196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山形 62"/>
              <p:cNvSpPr/>
              <p:nvPr/>
            </p:nvSpPr>
            <p:spPr>
              <a:xfrm rot="5400000">
                <a:off x="1911983" y="78784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山形 64"/>
              <p:cNvSpPr/>
              <p:nvPr/>
            </p:nvSpPr>
            <p:spPr>
              <a:xfrm rot="5400000">
                <a:off x="1911983" y="84372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山形 66"/>
              <p:cNvSpPr/>
              <p:nvPr/>
            </p:nvSpPr>
            <p:spPr>
              <a:xfrm rot="5400000">
                <a:off x="1911983" y="899605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" name="グループ化 70"/>
            <p:cNvGrpSpPr/>
            <p:nvPr/>
          </p:nvGrpSpPr>
          <p:grpSpPr>
            <a:xfrm>
              <a:off x="2014448" y="1908576"/>
              <a:ext cx="155109" cy="7065652"/>
              <a:chOff x="2014448" y="1908576"/>
              <a:chExt cx="155109" cy="7065652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40" name="山形 39"/>
              <p:cNvSpPr/>
              <p:nvPr/>
            </p:nvSpPr>
            <p:spPr>
              <a:xfrm rot="5400000">
                <a:off x="1911983" y="201104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山形 43"/>
              <p:cNvSpPr/>
              <p:nvPr/>
            </p:nvSpPr>
            <p:spPr>
              <a:xfrm rot="5400000">
                <a:off x="1911983" y="25698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山形 45"/>
              <p:cNvSpPr/>
              <p:nvPr/>
            </p:nvSpPr>
            <p:spPr>
              <a:xfrm rot="5400000">
                <a:off x="1911983" y="31286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山形 47"/>
              <p:cNvSpPr/>
              <p:nvPr/>
            </p:nvSpPr>
            <p:spPr>
              <a:xfrm rot="5400000">
                <a:off x="1911983" y="36874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山形 49"/>
              <p:cNvSpPr/>
              <p:nvPr/>
            </p:nvSpPr>
            <p:spPr>
              <a:xfrm rot="5400000">
                <a:off x="1911983" y="42462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山形 51"/>
              <p:cNvSpPr/>
              <p:nvPr/>
            </p:nvSpPr>
            <p:spPr>
              <a:xfrm rot="5400000">
                <a:off x="1911983" y="48050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山形 53"/>
              <p:cNvSpPr/>
              <p:nvPr/>
            </p:nvSpPr>
            <p:spPr>
              <a:xfrm rot="5400000">
                <a:off x="1911983" y="53638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山形 55"/>
              <p:cNvSpPr/>
              <p:nvPr/>
            </p:nvSpPr>
            <p:spPr>
              <a:xfrm rot="5400000">
                <a:off x="1911983" y="59226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山形 57"/>
              <p:cNvSpPr/>
              <p:nvPr/>
            </p:nvSpPr>
            <p:spPr>
              <a:xfrm rot="5400000">
                <a:off x="1911983" y="64814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山形 59"/>
              <p:cNvSpPr/>
              <p:nvPr/>
            </p:nvSpPr>
            <p:spPr>
              <a:xfrm rot="5400000">
                <a:off x="1911983" y="70402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山形 61"/>
              <p:cNvSpPr/>
              <p:nvPr/>
            </p:nvSpPr>
            <p:spPr>
              <a:xfrm rot="5400000">
                <a:off x="1911983" y="75990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山形 63"/>
              <p:cNvSpPr/>
              <p:nvPr/>
            </p:nvSpPr>
            <p:spPr>
              <a:xfrm rot="5400000">
                <a:off x="1911983" y="81578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山形 65"/>
              <p:cNvSpPr/>
              <p:nvPr/>
            </p:nvSpPr>
            <p:spPr>
              <a:xfrm rot="5400000">
                <a:off x="1911983" y="87166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" name="グループ化 76"/>
          <p:cNvGrpSpPr/>
          <p:nvPr/>
        </p:nvGrpSpPr>
        <p:grpSpPr>
          <a:xfrm rot="807787">
            <a:off x="6032596" y="1068458"/>
            <a:ext cx="1221814" cy="1221814"/>
            <a:chOff x="5821427" y="1068458"/>
            <a:chExt cx="1221814" cy="1221814"/>
          </a:xfrm>
        </p:grpSpPr>
        <p:sp>
          <p:nvSpPr>
            <p:cNvPr id="76" name="円/楕円 75"/>
            <p:cNvSpPr/>
            <p:nvPr/>
          </p:nvSpPr>
          <p:spPr>
            <a:xfrm>
              <a:off x="5821427" y="1068458"/>
              <a:ext cx="1221814" cy="1221814"/>
            </a:xfrm>
            <a:prstGeom prst="ellipse">
              <a:avLst/>
            </a:prstGeom>
            <a:solidFill>
              <a:srgbClr val="FF717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5993862" y="1402366"/>
              <a:ext cx="37504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ja-JP" sz="3600" dirty="0">
                  <a:solidFill>
                    <a:schemeClr val="bg1"/>
                  </a:solidFill>
                  <a:latin typeface="Segoe Black" pitchFamily="34" charset="0"/>
                </a:rPr>
                <a:t>1</a:t>
              </a:r>
              <a:endParaRPr kumimoji="1" lang="ja-JP" altLang="en-US" sz="3600" dirty="0">
                <a:solidFill>
                  <a:schemeClr val="bg1"/>
                </a:solidFill>
                <a:latin typeface="Segoe Black" pitchFamily="34" charset="0"/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6361098" y="1602391"/>
              <a:ext cx="6582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ja-JP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日目</a:t>
              </a:r>
            </a:p>
          </p:txBody>
        </p:sp>
      </p:grpSp>
      <p:sp>
        <p:nvSpPr>
          <p:cNvPr id="78" name="テキスト ボックス 77"/>
          <p:cNvSpPr txBox="1"/>
          <p:nvPr/>
        </p:nvSpPr>
        <p:spPr>
          <a:xfrm>
            <a:off x="840402" y="259705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840402" y="327542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13:10</a:t>
            </a: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840402" y="395378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840402" y="4632155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14:40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840402" y="531052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15:40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840402" y="598888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17:40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840402" y="666725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19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:10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2380527" y="1918691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受付開始</a:t>
            </a:r>
            <a:endParaRPr kumimoji="1"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</a:t>
            </a:r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旧塩山北中学校の校舎裏</a:t>
            </a:r>
            <a:r>
              <a:rPr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)</a:t>
            </a:r>
            <a:endParaRPr kumimoji="1" lang="ja-JP" altLang="en-US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2380527" y="2597057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開会式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2380527" y="3275423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アイスブレイク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ウソホントゲームをしてうちとけよう！</a:t>
            </a:r>
            <a:endParaRPr kumimoji="1"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2380527" y="3920121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廃校探索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廃校を探索して物資をあつめよう！</a:t>
            </a: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2380527" y="4632155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物資の物々交換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集めた物資を交換しよう！</a:t>
            </a:r>
            <a:endParaRPr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2380527" y="5317123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拠点づくり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段ボールベットを作ってみよう！</a:t>
            </a: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2380527" y="5988887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夕食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BBQ</a:t>
            </a:r>
            <a:endParaRPr kumimoji="1" lang="ja-JP" altLang="en-US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380527" y="6667253"/>
            <a:ext cx="377206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UFO</a:t>
            </a:r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を呼んでみよう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講師：能登貞人氏</a:t>
            </a:r>
            <a:endParaRPr lang="en-US" altLang="ja-JP" sz="140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94" name="図 93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28" y="404287"/>
            <a:ext cx="434975" cy="459936"/>
          </a:xfrm>
          <a:prstGeom prst="rect">
            <a:avLst/>
          </a:prstGeom>
        </p:spPr>
      </p:pic>
      <p:pic>
        <p:nvPicPr>
          <p:cNvPr id="95" name="図 94"/>
          <p:cNvPicPr>
            <a:picLocks noChangeAspect="1"/>
          </p:cNvPicPr>
          <p:nvPr/>
        </p:nvPicPr>
        <p:blipFill>
          <a:blip r:embed="rId4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04" y="3931976"/>
            <a:ext cx="427038" cy="251782"/>
          </a:xfrm>
          <a:prstGeom prst="rect">
            <a:avLst/>
          </a:prstGeom>
        </p:spPr>
      </p:pic>
      <p:pic>
        <p:nvPicPr>
          <p:cNvPr id="98" name="図 97"/>
          <p:cNvPicPr>
            <a:picLocks noChangeAspect="1"/>
          </p:cNvPicPr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73534" y="1769429"/>
            <a:ext cx="465596" cy="246555"/>
          </a:xfrm>
          <a:prstGeom prst="rect">
            <a:avLst/>
          </a:prstGeom>
        </p:spPr>
      </p:pic>
      <p:sp>
        <p:nvSpPr>
          <p:cNvPr id="108" name="テキスト ボックス 107"/>
          <p:cNvSpPr txBox="1"/>
          <p:nvPr/>
        </p:nvSpPr>
        <p:spPr>
          <a:xfrm>
            <a:off x="840402" y="7340106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20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:40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2" name="テキスト ボックス 111"/>
          <p:cNvSpPr txBox="1"/>
          <p:nvPr/>
        </p:nvSpPr>
        <p:spPr>
          <a:xfrm>
            <a:off x="840402" y="801295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21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2380527" y="7340106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消灯・就寝準備</a:t>
            </a:r>
            <a:endParaRPr kumimoji="1" lang="ja-JP" altLang="en-US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0" name="テキスト ボックス 119"/>
          <p:cNvSpPr txBox="1"/>
          <p:nvPr/>
        </p:nvSpPr>
        <p:spPr>
          <a:xfrm>
            <a:off x="2380527" y="8012959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消灯・就寝</a:t>
            </a:r>
            <a:endParaRPr kumimoji="1" lang="ja-JP" altLang="en-US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4" name="図 3" descr="眠る Max The Husky">
            <a:extLst>
              <a:ext uri="{FF2B5EF4-FFF2-40B4-BE49-F238E27FC236}">
                <a16:creationId xmlns:a16="http://schemas.microsoft.com/office/drawing/2014/main" id="{F3436A1D-CC72-7B46-4CA2-46128D5F84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260328" y="8289958"/>
            <a:ext cx="1455742" cy="1455742"/>
          </a:xfrm>
          <a:prstGeom prst="rect">
            <a:avLst/>
          </a:prstGeom>
        </p:spPr>
      </p:pic>
      <p:pic>
        <p:nvPicPr>
          <p:cNvPr id="7" name="図 6" descr="サルと男性海賊">
            <a:extLst>
              <a:ext uri="{FF2B5EF4-FFF2-40B4-BE49-F238E27FC236}">
                <a16:creationId xmlns:a16="http://schemas.microsoft.com/office/drawing/2014/main" id="{FA3E4B42-9C3F-C8D9-EAAF-05F772D221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958" y="2354405"/>
            <a:ext cx="1706201" cy="2396033"/>
          </a:xfrm>
          <a:prstGeom prst="rect">
            <a:avLst/>
          </a:prstGeom>
        </p:spPr>
      </p:pic>
      <p:pic>
        <p:nvPicPr>
          <p:cNvPr id="9" name="グラフィックス 8" descr="グリル">
            <a:extLst>
              <a:ext uri="{FF2B5EF4-FFF2-40B4-BE49-F238E27FC236}">
                <a16:creationId xmlns:a16="http://schemas.microsoft.com/office/drawing/2014/main" id="{E6B41925-B13A-D7A4-CF2F-BAC7242A40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34183" y="5390549"/>
            <a:ext cx="1700143" cy="1700143"/>
          </a:xfrm>
          <a:prstGeom prst="rect">
            <a:avLst/>
          </a:prstGeom>
        </p:spPr>
      </p:pic>
      <p:pic>
        <p:nvPicPr>
          <p:cNvPr id="11" name="グラフィックス 10" descr="UFO の侵略 単色塗りつぶし">
            <a:extLst>
              <a:ext uri="{FF2B5EF4-FFF2-40B4-BE49-F238E27FC236}">
                <a16:creationId xmlns:a16="http://schemas.microsoft.com/office/drawing/2014/main" id="{B290A0EF-8AA4-B3A9-BC19-455CA934BE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84614" y="666096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99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グループ化 72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FF7171">
              <a:alpha val="18000"/>
            </a:srgbClr>
          </a:solidFill>
        </p:grpSpPr>
        <p:sp>
          <p:nvSpPr>
            <p:cNvPr id="85" name="正方形/長方形 84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正方形/長方形 94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正方形/長方形 95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正方形/長方形 96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8" name="正方形/長方形 97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正方形/長方形 98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正方形/長方形 99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1" name="正方形/長方形 100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正方形/長方形 101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正方形/長方形 102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正方形/長方形 104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正方形/長方形 105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正方形/長方形 106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正方形/長方形 108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正方形/長方形 109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1" name="正方形/長方形 110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正方形/長方形 112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正方形/長方形 113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5" name="正方形/長方形 114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正方形/長方形 116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正方形/長方形 117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2" name="正方形/長方形 121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3" name="正方形/長方形 122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正方形/長方形 123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9" name="角丸四角形 38"/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8" name="グループ化 27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29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平行四辺形 29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平行四辺形 30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平行四辺形 31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平行四辺形 32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平行四辺形 33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平行四辺形 34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平行四辺形 35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Schedule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40402" y="191869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7:00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72" name="グループ化 71"/>
          <p:cNvGrpSpPr/>
          <p:nvPr/>
        </p:nvGrpSpPr>
        <p:grpSpPr>
          <a:xfrm>
            <a:off x="2014448" y="1880592"/>
            <a:ext cx="155109" cy="7627539"/>
            <a:chOff x="2014448" y="1626090"/>
            <a:chExt cx="155109" cy="7627539"/>
          </a:xfrm>
        </p:grpSpPr>
        <p:grpSp>
          <p:nvGrpSpPr>
            <p:cNvPr id="70" name="グループ化 69"/>
            <p:cNvGrpSpPr/>
            <p:nvPr/>
          </p:nvGrpSpPr>
          <p:grpSpPr>
            <a:xfrm>
              <a:off x="2014448" y="1626090"/>
              <a:ext cx="155109" cy="7627539"/>
              <a:chOff x="2014448" y="1626090"/>
              <a:chExt cx="155109" cy="7627539"/>
            </a:xfrm>
            <a:solidFill>
              <a:srgbClr val="CCFF66"/>
            </a:solidFill>
          </p:grpSpPr>
          <p:sp>
            <p:nvSpPr>
              <p:cNvPr id="41" name="ホームベース 40"/>
              <p:cNvSpPr/>
              <p:nvPr/>
            </p:nvSpPr>
            <p:spPr>
              <a:xfrm rot="5400000">
                <a:off x="1911983" y="1728555"/>
                <a:ext cx="360040" cy="155109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山形 42"/>
              <p:cNvSpPr/>
              <p:nvPr/>
            </p:nvSpPr>
            <p:spPr>
              <a:xfrm rot="5400000">
                <a:off x="1911983" y="22904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山形 44"/>
              <p:cNvSpPr/>
              <p:nvPr/>
            </p:nvSpPr>
            <p:spPr>
              <a:xfrm rot="5400000">
                <a:off x="1911983" y="28492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山形 46"/>
              <p:cNvSpPr/>
              <p:nvPr/>
            </p:nvSpPr>
            <p:spPr>
              <a:xfrm rot="5400000">
                <a:off x="1911983" y="34080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山形 48"/>
              <p:cNvSpPr/>
              <p:nvPr/>
            </p:nvSpPr>
            <p:spPr>
              <a:xfrm rot="5400000">
                <a:off x="1911983" y="39668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山形 50"/>
              <p:cNvSpPr/>
              <p:nvPr/>
            </p:nvSpPr>
            <p:spPr>
              <a:xfrm rot="5400000">
                <a:off x="1911983" y="45256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山形 52"/>
              <p:cNvSpPr/>
              <p:nvPr/>
            </p:nvSpPr>
            <p:spPr>
              <a:xfrm rot="5400000">
                <a:off x="1911983" y="50844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山形 54"/>
              <p:cNvSpPr/>
              <p:nvPr/>
            </p:nvSpPr>
            <p:spPr>
              <a:xfrm rot="5400000">
                <a:off x="1911983" y="56432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山形 56"/>
              <p:cNvSpPr/>
              <p:nvPr/>
            </p:nvSpPr>
            <p:spPr>
              <a:xfrm rot="5400000">
                <a:off x="1911983" y="62020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山形 58"/>
              <p:cNvSpPr/>
              <p:nvPr/>
            </p:nvSpPr>
            <p:spPr>
              <a:xfrm rot="5400000">
                <a:off x="1911983" y="67608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山形 60"/>
              <p:cNvSpPr/>
              <p:nvPr/>
            </p:nvSpPr>
            <p:spPr>
              <a:xfrm rot="5400000">
                <a:off x="1911983" y="73196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山形 62"/>
              <p:cNvSpPr/>
              <p:nvPr/>
            </p:nvSpPr>
            <p:spPr>
              <a:xfrm rot="5400000">
                <a:off x="1911983" y="78784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山形 64"/>
              <p:cNvSpPr/>
              <p:nvPr/>
            </p:nvSpPr>
            <p:spPr>
              <a:xfrm rot="5400000">
                <a:off x="1911983" y="84372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山形 66"/>
              <p:cNvSpPr/>
              <p:nvPr/>
            </p:nvSpPr>
            <p:spPr>
              <a:xfrm rot="5400000">
                <a:off x="1911983" y="899605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1" name="グループ化 70"/>
            <p:cNvGrpSpPr/>
            <p:nvPr/>
          </p:nvGrpSpPr>
          <p:grpSpPr>
            <a:xfrm>
              <a:off x="2014448" y="1908576"/>
              <a:ext cx="155109" cy="7065652"/>
              <a:chOff x="2014448" y="1908576"/>
              <a:chExt cx="155109" cy="7065652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40" name="山形 39"/>
              <p:cNvSpPr/>
              <p:nvPr/>
            </p:nvSpPr>
            <p:spPr>
              <a:xfrm rot="5400000">
                <a:off x="1911983" y="201104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山形 43"/>
              <p:cNvSpPr/>
              <p:nvPr/>
            </p:nvSpPr>
            <p:spPr>
              <a:xfrm rot="5400000">
                <a:off x="1911983" y="256984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山形 45"/>
              <p:cNvSpPr/>
              <p:nvPr/>
            </p:nvSpPr>
            <p:spPr>
              <a:xfrm rot="5400000">
                <a:off x="1911983" y="312864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山形 47"/>
              <p:cNvSpPr/>
              <p:nvPr/>
            </p:nvSpPr>
            <p:spPr>
              <a:xfrm rot="5400000">
                <a:off x="1911983" y="3687444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山形 49"/>
              <p:cNvSpPr/>
              <p:nvPr/>
            </p:nvSpPr>
            <p:spPr>
              <a:xfrm rot="5400000">
                <a:off x="1911983" y="4246245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山形 51"/>
              <p:cNvSpPr/>
              <p:nvPr/>
            </p:nvSpPr>
            <p:spPr>
              <a:xfrm rot="5400000">
                <a:off x="1911983" y="4805046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山形 53"/>
              <p:cNvSpPr/>
              <p:nvPr/>
            </p:nvSpPr>
            <p:spPr>
              <a:xfrm rot="5400000">
                <a:off x="1911983" y="5363847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山形 55"/>
              <p:cNvSpPr/>
              <p:nvPr/>
            </p:nvSpPr>
            <p:spPr>
              <a:xfrm rot="5400000">
                <a:off x="1911983" y="5922648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山形 57"/>
              <p:cNvSpPr/>
              <p:nvPr/>
            </p:nvSpPr>
            <p:spPr>
              <a:xfrm rot="5400000">
                <a:off x="1911983" y="6481449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山形 59"/>
              <p:cNvSpPr/>
              <p:nvPr/>
            </p:nvSpPr>
            <p:spPr>
              <a:xfrm rot="5400000">
                <a:off x="1911983" y="7040250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山形 61"/>
              <p:cNvSpPr/>
              <p:nvPr/>
            </p:nvSpPr>
            <p:spPr>
              <a:xfrm rot="5400000">
                <a:off x="1911983" y="7599051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山形 63"/>
              <p:cNvSpPr/>
              <p:nvPr/>
            </p:nvSpPr>
            <p:spPr>
              <a:xfrm rot="5400000">
                <a:off x="1911983" y="8157852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山形 65"/>
              <p:cNvSpPr/>
              <p:nvPr/>
            </p:nvSpPr>
            <p:spPr>
              <a:xfrm rot="5400000">
                <a:off x="1911983" y="8716653"/>
                <a:ext cx="360040" cy="15510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7" name="グループ化 76"/>
          <p:cNvGrpSpPr/>
          <p:nvPr/>
        </p:nvGrpSpPr>
        <p:grpSpPr>
          <a:xfrm rot="807787">
            <a:off x="6032596" y="1068458"/>
            <a:ext cx="1221814" cy="1221814"/>
            <a:chOff x="5821427" y="1068458"/>
            <a:chExt cx="1221814" cy="1221814"/>
          </a:xfrm>
        </p:grpSpPr>
        <p:sp>
          <p:nvSpPr>
            <p:cNvPr id="76" name="円/楕円 75"/>
            <p:cNvSpPr/>
            <p:nvPr/>
          </p:nvSpPr>
          <p:spPr>
            <a:xfrm>
              <a:off x="5821427" y="1068458"/>
              <a:ext cx="1221814" cy="1221814"/>
            </a:xfrm>
            <a:prstGeom prst="ellipse">
              <a:avLst/>
            </a:prstGeom>
            <a:solidFill>
              <a:srgbClr val="FF717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5993862" y="1402366"/>
              <a:ext cx="37504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ja-JP" sz="3600" dirty="0">
                  <a:solidFill>
                    <a:schemeClr val="bg1"/>
                  </a:solidFill>
                  <a:latin typeface="Segoe Black" pitchFamily="34" charset="0"/>
                </a:rPr>
                <a:t>2</a:t>
              </a:r>
              <a:endParaRPr kumimoji="1" lang="ja-JP" altLang="en-US" sz="3600" dirty="0">
                <a:solidFill>
                  <a:schemeClr val="bg1"/>
                </a:solidFill>
                <a:latin typeface="Segoe Black" pitchFamily="34" charset="0"/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6361098" y="1602391"/>
              <a:ext cx="6582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ja-JP" altLang="en-US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日目</a:t>
              </a:r>
            </a:p>
          </p:txBody>
        </p:sp>
      </p:grpSp>
      <p:sp>
        <p:nvSpPr>
          <p:cNvPr id="78" name="テキスト ボックス 77"/>
          <p:cNvSpPr txBox="1"/>
          <p:nvPr/>
        </p:nvSpPr>
        <p:spPr>
          <a:xfrm>
            <a:off x="840402" y="259705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7:30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840402" y="327542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8:00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840402" y="395378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9:00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840402" y="4632155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11:00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840402" y="5310521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12:30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840402" y="5988887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12:30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840402" y="6667253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14:10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2380527" y="1918691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起床</a:t>
            </a: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2380527" y="2597057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朝食</a:t>
            </a: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2380527" y="3275423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自由時間</a:t>
            </a: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2380527" y="3920121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魚のつかみ取り</a:t>
            </a: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2380527" y="4632155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昼食</a:t>
            </a: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2380527" y="5317123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水浴び</a:t>
            </a: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2380527" y="5988887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グループワーク</a:t>
            </a: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380527" y="6667253"/>
            <a:ext cx="3772061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保護者合流</a:t>
            </a:r>
            <a:endParaRPr lang="en-US" altLang="ja-JP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※</a:t>
            </a:r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保護者の方は</a:t>
            </a:r>
            <a:r>
              <a:rPr kumimoji="1" lang="en-US" altLang="ja-JP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14</a:t>
            </a:r>
            <a:r>
              <a:rPr kumimoji="1" lang="ja-JP" altLang="en-US" sz="140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時には旧塩山北中学校へ来てください。</a:t>
            </a:r>
          </a:p>
        </p:txBody>
      </p:sp>
      <p:pic>
        <p:nvPicPr>
          <p:cNvPr id="94" name="図 93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28" y="404287"/>
            <a:ext cx="434975" cy="459936"/>
          </a:xfrm>
          <a:prstGeom prst="rect">
            <a:avLst/>
          </a:prstGeom>
        </p:spPr>
      </p:pic>
      <p:sp>
        <p:nvSpPr>
          <p:cNvPr id="108" name="テキスト ボックス 107"/>
          <p:cNvSpPr txBox="1"/>
          <p:nvPr/>
        </p:nvSpPr>
        <p:spPr>
          <a:xfrm>
            <a:off x="840402" y="7441649"/>
            <a:ext cx="98475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15</a:t>
            </a:r>
            <a:r>
              <a:rPr kumimoji="1" lang="en-US" altLang="ja-JP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:10</a:t>
            </a:r>
            <a:endParaRPr kumimoji="1" lang="ja-JP" altLang="en-US" sz="18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2395532" y="7441649"/>
            <a:ext cx="37720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16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閉会式</a:t>
            </a:r>
            <a:endParaRPr kumimoji="1" lang="ja-JP" altLang="en-US" sz="1600" b="1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1" name="テキスト ボックス 120"/>
          <p:cNvSpPr txBox="1"/>
          <p:nvPr/>
        </p:nvSpPr>
        <p:spPr>
          <a:xfrm>
            <a:off x="2380527" y="8685812"/>
            <a:ext cx="37720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※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熱中症対策として看護師</a:t>
            </a:r>
            <a:r>
              <a:rPr lang="en-US" altLang="ja-JP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名同行、別場所にてエアコンのきいた休憩所設置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。水分配布等行いますのでご安心下さい。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 descr="おにぎりとお漬物">
            <a:extLst>
              <a:ext uri="{FF2B5EF4-FFF2-40B4-BE49-F238E27FC236}">
                <a16:creationId xmlns:a16="http://schemas.microsoft.com/office/drawing/2014/main" id="{A83C550C-DC11-A395-E456-CFFB9E0DF5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114" y="2417363"/>
            <a:ext cx="1660966" cy="1105402"/>
          </a:xfrm>
          <a:prstGeom prst="rect">
            <a:avLst/>
          </a:prstGeom>
        </p:spPr>
      </p:pic>
      <p:pic>
        <p:nvPicPr>
          <p:cNvPr id="6" name="グラフィックス 5" descr="魚 単色塗りつぶし">
            <a:extLst>
              <a:ext uri="{FF2B5EF4-FFF2-40B4-BE49-F238E27FC236}">
                <a16:creationId xmlns:a16="http://schemas.microsoft.com/office/drawing/2014/main" id="{945C94AC-38C4-84EE-E7B6-46AD8D0B95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35148" y="3843691"/>
            <a:ext cx="914400" cy="914400"/>
          </a:xfrm>
          <a:prstGeom prst="rect">
            <a:avLst/>
          </a:prstGeom>
        </p:spPr>
      </p:pic>
      <p:pic>
        <p:nvPicPr>
          <p:cNvPr id="8" name="グラフィックス 7" descr="水泳 枠線">
            <a:extLst>
              <a:ext uri="{FF2B5EF4-FFF2-40B4-BE49-F238E27FC236}">
                <a16:creationId xmlns:a16="http://schemas.microsoft.com/office/drawing/2014/main" id="{2BDDE0AB-5E53-3297-6D7F-AE5FE3F1BF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37083" y="4889385"/>
            <a:ext cx="914400" cy="914400"/>
          </a:xfrm>
          <a:prstGeom prst="rect">
            <a:avLst/>
          </a:prstGeom>
        </p:spPr>
      </p:pic>
      <p:pic>
        <p:nvPicPr>
          <p:cNvPr id="10" name="グラフィックス 9" descr="鳴っているアラーム 枠線">
            <a:extLst>
              <a:ext uri="{FF2B5EF4-FFF2-40B4-BE49-F238E27FC236}">
                <a16:creationId xmlns:a16="http://schemas.microsoft.com/office/drawing/2014/main" id="{F562FBC4-EE46-828F-D27A-8D27A1993B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34440" y="1683155"/>
            <a:ext cx="914400" cy="914400"/>
          </a:xfrm>
          <a:prstGeom prst="rect">
            <a:avLst/>
          </a:prstGeom>
        </p:spPr>
      </p:pic>
      <p:pic>
        <p:nvPicPr>
          <p:cNvPr id="12" name="グラフィックス 11" descr="スクール バス">
            <a:extLst>
              <a:ext uri="{FF2B5EF4-FFF2-40B4-BE49-F238E27FC236}">
                <a16:creationId xmlns:a16="http://schemas.microsoft.com/office/drawing/2014/main" id="{670DC2B8-A55F-1EE8-3C82-96EC6A73B1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86971" y="7237371"/>
            <a:ext cx="1590077" cy="159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54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FB30526-3F24-10AE-77F1-44A547779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30990"/>
            <a:ext cx="7561263" cy="4031420"/>
          </a:xfrm>
          <a:prstGeom prst="rect">
            <a:avLst/>
          </a:prstGeom>
        </p:spPr>
      </p:pic>
      <p:sp>
        <p:nvSpPr>
          <p:cNvPr id="4" name="乗算記号 3">
            <a:extLst>
              <a:ext uri="{FF2B5EF4-FFF2-40B4-BE49-F238E27FC236}">
                <a16:creationId xmlns:a16="http://schemas.microsoft.com/office/drawing/2014/main" id="{FC76A35C-F714-256B-6A42-B04AEDE070CC}"/>
              </a:ext>
            </a:extLst>
          </p:cNvPr>
          <p:cNvSpPr/>
          <p:nvPr/>
        </p:nvSpPr>
        <p:spPr>
          <a:xfrm>
            <a:off x="3925094" y="4934857"/>
            <a:ext cx="3636169" cy="1219200"/>
          </a:xfrm>
          <a:prstGeom prst="mathMultipl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乗算記号 4">
            <a:extLst>
              <a:ext uri="{FF2B5EF4-FFF2-40B4-BE49-F238E27FC236}">
                <a16:creationId xmlns:a16="http://schemas.microsoft.com/office/drawing/2014/main" id="{57E1F8DE-6AC7-9B15-9524-AA414DB52ABD}"/>
              </a:ext>
            </a:extLst>
          </p:cNvPr>
          <p:cNvSpPr/>
          <p:nvPr/>
        </p:nvSpPr>
        <p:spPr>
          <a:xfrm>
            <a:off x="4078514" y="4562927"/>
            <a:ext cx="928915" cy="502557"/>
          </a:xfrm>
          <a:prstGeom prst="mathMultipl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6AFAFF-8A5B-C776-3D4A-996155F7393D}"/>
              </a:ext>
            </a:extLst>
          </p:cNvPr>
          <p:cNvSpPr txBox="1"/>
          <p:nvPr/>
        </p:nvSpPr>
        <p:spPr>
          <a:xfrm>
            <a:off x="769257" y="798286"/>
            <a:ext cx="60089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dirty="0">
                <a:solidFill>
                  <a:srgbClr val="00B0F0"/>
                </a:solidFill>
              </a:rPr>
              <a:t>校舎配置図</a:t>
            </a:r>
          </a:p>
        </p:txBody>
      </p:sp>
    </p:spTree>
    <p:extLst>
      <p:ext uri="{BB962C8B-B14F-4D97-AF65-F5344CB8AC3E}">
        <p14:creationId xmlns:p14="http://schemas.microsoft.com/office/powerpoint/2010/main" val="411077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EE28184B-73AC-0620-663C-CADE2EF56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4" y="414338"/>
            <a:ext cx="6843713" cy="366077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B71A52B-76FB-7C32-B203-D9143C6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37" y="4075113"/>
            <a:ext cx="7918952" cy="457047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8988A7E-1E00-47F1-67E7-90860B6DE539}"/>
              </a:ext>
            </a:extLst>
          </p:cNvPr>
          <p:cNvSpPr txBox="1"/>
          <p:nvPr/>
        </p:nvSpPr>
        <p:spPr>
          <a:xfrm>
            <a:off x="840036" y="8652729"/>
            <a:ext cx="61864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※余った段ボールを使用して囲いなどを使用する。</a:t>
            </a:r>
          </a:p>
          <a:p>
            <a:pPr marL="133350" indent="-133350" algn="just">
              <a:buNone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※時間があれば段ボールベッドへ折り紙やペンを用意しておきデコレーションや表札などを作成してもらいオリジナルの段ボールベッドを作成していく。</a:t>
            </a:r>
          </a:p>
        </p:txBody>
      </p:sp>
    </p:spTree>
    <p:extLst>
      <p:ext uri="{BB962C8B-B14F-4D97-AF65-F5344CB8AC3E}">
        <p14:creationId xmlns:p14="http://schemas.microsoft.com/office/powerpoint/2010/main" val="634724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A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CC9900">
              <a:alpha val="14902"/>
            </a:srgbClr>
          </a:solidFill>
        </p:grpSpPr>
        <p:sp>
          <p:nvSpPr>
            <p:cNvPr id="19" name="正方形/長方形 18"/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/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/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/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/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/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/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/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36"/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正方形/長方形 39"/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正方形/長方形 40"/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/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/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" name="グループ化 4"/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7" name="正方形/長方形 19"/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平行四辺形 7"/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平行四辺形 8"/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平行四辺形 9"/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平行四辺形 10"/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平行四辺形 11"/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平行四辺形 12"/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平行四辺形 13"/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正方形/長方形 14"/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Memo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15" y="311236"/>
            <a:ext cx="510035" cy="565642"/>
          </a:xfrm>
          <a:prstGeom prst="rect">
            <a:avLst/>
          </a:prstGeom>
        </p:spPr>
      </p:pic>
      <p:sp>
        <p:nvSpPr>
          <p:cNvPr id="17" name="角丸四角形 16"/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781850"/>
              </p:ext>
            </p:extLst>
          </p:nvPr>
        </p:nvGraphicFramePr>
        <p:xfrm>
          <a:off x="775252" y="1685219"/>
          <a:ext cx="6010758" cy="79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282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AA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69739-0293-D538-D952-E7579DB7F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CD1071D-0D2C-7A72-7112-89ADC49CC85C}"/>
              </a:ext>
            </a:extLst>
          </p:cNvPr>
          <p:cNvGrpSpPr/>
          <p:nvPr/>
        </p:nvGrpSpPr>
        <p:grpSpPr>
          <a:xfrm>
            <a:off x="0" y="0"/>
            <a:ext cx="7565060" cy="10693400"/>
            <a:chOff x="0" y="0"/>
            <a:chExt cx="7565060" cy="10693400"/>
          </a:xfrm>
          <a:solidFill>
            <a:srgbClr val="CC9900">
              <a:alpha val="14902"/>
            </a:srgbClr>
          </a:solidFill>
        </p:grpSpPr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2DDDBAF6-E13E-2B80-B8C2-B2B2C4FF316F}"/>
                </a:ext>
              </a:extLst>
            </p:cNvPr>
            <p:cNvSpPr/>
            <p:nvPr/>
          </p:nvSpPr>
          <p:spPr>
            <a:xfrm>
              <a:off x="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D839C503-5A82-8B08-4140-8801D44A106D}"/>
                </a:ext>
              </a:extLst>
            </p:cNvPr>
            <p:cNvSpPr/>
            <p:nvPr/>
          </p:nvSpPr>
          <p:spPr>
            <a:xfrm>
              <a:off x="73850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1EEB5CBC-BCA1-CDC9-247C-0F1E69B5DFCD}"/>
                </a:ext>
              </a:extLst>
            </p:cNvPr>
            <p:cNvSpPr/>
            <p:nvPr/>
          </p:nvSpPr>
          <p:spPr>
            <a:xfrm>
              <a:off x="147700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225587C8-76EF-050B-DD00-A04A52E5B5F4}"/>
                </a:ext>
              </a:extLst>
            </p:cNvPr>
            <p:cNvSpPr/>
            <p:nvPr/>
          </p:nvSpPr>
          <p:spPr>
            <a:xfrm>
              <a:off x="221551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06B3255F-36C4-84A2-DE76-D44B646D4D12}"/>
                </a:ext>
              </a:extLst>
            </p:cNvPr>
            <p:cNvSpPr/>
            <p:nvPr/>
          </p:nvSpPr>
          <p:spPr>
            <a:xfrm>
              <a:off x="295401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2274A955-4530-6549-F204-B7DDA88C743E}"/>
                </a:ext>
              </a:extLst>
            </p:cNvPr>
            <p:cNvSpPr/>
            <p:nvPr/>
          </p:nvSpPr>
          <p:spPr>
            <a:xfrm>
              <a:off x="369252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170F1613-1F26-2348-52DE-5EA4682D1740}"/>
                </a:ext>
              </a:extLst>
            </p:cNvPr>
            <p:cNvSpPr/>
            <p:nvPr/>
          </p:nvSpPr>
          <p:spPr>
            <a:xfrm>
              <a:off x="4431024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A5E27A17-7A1E-E16F-64C2-D231C2619EA2}"/>
                </a:ext>
              </a:extLst>
            </p:cNvPr>
            <p:cNvSpPr/>
            <p:nvPr/>
          </p:nvSpPr>
          <p:spPr>
            <a:xfrm>
              <a:off x="5169528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5408D69-46AB-86CD-0905-BA4DB3DEAA47}"/>
                </a:ext>
              </a:extLst>
            </p:cNvPr>
            <p:cNvSpPr/>
            <p:nvPr/>
          </p:nvSpPr>
          <p:spPr>
            <a:xfrm>
              <a:off x="5908032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0845CA3E-E876-7E19-D83B-4577A494AEC4}"/>
                </a:ext>
              </a:extLst>
            </p:cNvPr>
            <p:cNvSpPr/>
            <p:nvPr/>
          </p:nvSpPr>
          <p:spPr>
            <a:xfrm>
              <a:off x="6646536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B9C5771D-7D58-3A1A-1A7E-A3E3FB1640F6}"/>
                </a:ext>
              </a:extLst>
            </p:cNvPr>
            <p:cNvSpPr/>
            <p:nvPr/>
          </p:nvSpPr>
          <p:spPr>
            <a:xfrm>
              <a:off x="7385040" y="0"/>
              <a:ext cx="180020" cy="1069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76618172-F970-A9AA-BC7F-88FF0EF7180A}"/>
                </a:ext>
              </a:extLst>
            </p:cNvPr>
            <p:cNvSpPr/>
            <p:nvPr/>
          </p:nvSpPr>
          <p:spPr>
            <a:xfrm rot="5400000">
              <a:off x="3690621" y="-3689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CF8EB309-1E0D-AD47-EB24-40147B7BDC5D}"/>
                </a:ext>
              </a:extLst>
            </p:cNvPr>
            <p:cNvSpPr/>
            <p:nvPr/>
          </p:nvSpPr>
          <p:spPr>
            <a:xfrm rot="5400000">
              <a:off x="3690621" y="-2884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5AB8C04A-C862-9A9C-3D9B-E56BD04901E9}"/>
                </a:ext>
              </a:extLst>
            </p:cNvPr>
            <p:cNvSpPr/>
            <p:nvPr/>
          </p:nvSpPr>
          <p:spPr>
            <a:xfrm rot="5400000">
              <a:off x="3690621" y="-2078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9549A50E-DCD9-E9B4-35F9-A1D7E76139DE}"/>
                </a:ext>
              </a:extLst>
            </p:cNvPr>
            <p:cNvSpPr/>
            <p:nvPr/>
          </p:nvSpPr>
          <p:spPr>
            <a:xfrm rot="5400000">
              <a:off x="3690621" y="-12734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896E5BEA-E5C8-B8FC-FD5C-2D4B1741F310}"/>
                </a:ext>
              </a:extLst>
            </p:cNvPr>
            <p:cNvSpPr/>
            <p:nvPr/>
          </p:nvSpPr>
          <p:spPr>
            <a:xfrm rot="5400000">
              <a:off x="3690621" y="-4679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44B66990-CB74-4D56-1085-886B93998667}"/>
                </a:ext>
              </a:extLst>
            </p:cNvPr>
            <p:cNvSpPr/>
            <p:nvPr/>
          </p:nvSpPr>
          <p:spPr>
            <a:xfrm rot="5400000">
              <a:off x="3690621" y="337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CA781448-1726-BC5A-7AFF-502BC2CFEEB4}"/>
                </a:ext>
              </a:extLst>
            </p:cNvPr>
            <p:cNvSpPr/>
            <p:nvPr/>
          </p:nvSpPr>
          <p:spPr>
            <a:xfrm rot="5400000">
              <a:off x="3690621" y="1143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84EFDC8B-8447-804D-88F6-A077D9278E7D}"/>
                </a:ext>
              </a:extLst>
            </p:cNvPr>
            <p:cNvSpPr/>
            <p:nvPr/>
          </p:nvSpPr>
          <p:spPr>
            <a:xfrm rot="5400000">
              <a:off x="3690621" y="1948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56E1E480-B7A4-C394-7D2A-943BADAEAFD3}"/>
                </a:ext>
              </a:extLst>
            </p:cNvPr>
            <p:cNvSpPr/>
            <p:nvPr/>
          </p:nvSpPr>
          <p:spPr>
            <a:xfrm rot="5400000">
              <a:off x="3690621" y="2754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D3A90763-A23D-CF8E-7111-BFB7BD2B70A4}"/>
                </a:ext>
              </a:extLst>
            </p:cNvPr>
            <p:cNvSpPr/>
            <p:nvPr/>
          </p:nvSpPr>
          <p:spPr>
            <a:xfrm rot="5400000">
              <a:off x="3690621" y="3559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3EDE2E74-FA43-970A-6C5C-969C15034262}"/>
                </a:ext>
              </a:extLst>
            </p:cNvPr>
            <p:cNvSpPr/>
            <p:nvPr/>
          </p:nvSpPr>
          <p:spPr>
            <a:xfrm rot="5400000">
              <a:off x="3690621" y="4365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089E80A2-807F-A0B6-EE52-9611ADA0BF16}"/>
                </a:ext>
              </a:extLst>
            </p:cNvPr>
            <p:cNvSpPr/>
            <p:nvPr/>
          </p:nvSpPr>
          <p:spPr>
            <a:xfrm rot="5400000">
              <a:off x="3690621" y="51705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EBC6C1C4-7F33-4BC7-942E-30DFDA3F7D69}"/>
                </a:ext>
              </a:extLst>
            </p:cNvPr>
            <p:cNvSpPr/>
            <p:nvPr/>
          </p:nvSpPr>
          <p:spPr>
            <a:xfrm rot="5400000">
              <a:off x="3690621" y="597601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5B3D4A23-9CC4-61AD-27AA-6322AA60F2F2}"/>
                </a:ext>
              </a:extLst>
            </p:cNvPr>
            <p:cNvSpPr/>
            <p:nvPr/>
          </p:nvSpPr>
          <p:spPr>
            <a:xfrm rot="5400000">
              <a:off x="3690621" y="6761190"/>
              <a:ext cx="180020" cy="75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680049CC-99FE-D740-B99D-7CABB768D4CE}"/>
              </a:ext>
            </a:extLst>
          </p:cNvPr>
          <p:cNvGrpSpPr/>
          <p:nvPr/>
        </p:nvGrpSpPr>
        <p:grpSpPr>
          <a:xfrm>
            <a:off x="0" y="391454"/>
            <a:ext cx="2380528" cy="504056"/>
            <a:chOff x="0" y="810196"/>
            <a:chExt cx="2380528" cy="504056"/>
          </a:xfrm>
        </p:grpSpPr>
        <p:sp>
          <p:nvSpPr>
            <p:cNvPr id="7" name="正方形/長方形 19">
              <a:extLst>
                <a:ext uri="{FF2B5EF4-FFF2-40B4-BE49-F238E27FC236}">
                  <a16:creationId xmlns:a16="http://schemas.microsoft.com/office/drawing/2014/main" id="{25FE620F-A980-6B0D-6729-DBB97BAB29A0}"/>
                </a:ext>
              </a:extLst>
            </p:cNvPr>
            <p:cNvSpPr/>
            <p:nvPr/>
          </p:nvSpPr>
          <p:spPr>
            <a:xfrm>
              <a:off x="0" y="810196"/>
              <a:ext cx="2380528" cy="504056"/>
            </a:xfrm>
            <a:custGeom>
              <a:avLst/>
              <a:gdLst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8463 w 2268463"/>
                <a:gd name="connsiteY2" fmla="*/ 504056 h 504056"/>
                <a:gd name="connsiteX3" fmla="*/ 0 w 2268463"/>
                <a:gd name="connsiteY3" fmla="*/ 504056 h 504056"/>
                <a:gd name="connsiteX4" fmla="*/ 0 w 2268463"/>
                <a:gd name="connsiteY4" fmla="*/ 0 h 504056"/>
                <a:gd name="connsiteX0" fmla="*/ 0 w 2268463"/>
                <a:gd name="connsiteY0" fmla="*/ 0 h 504056"/>
                <a:gd name="connsiteX1" fmla="*/ 2268463 w 2268463"/>
                <a:gd name="connsiteY1" fmla="*/ 0 h 504056"/>
                <a:gd name="connsiteX2" fmla="*/ 2266950 w 2268463"/>
                <a:gd name="connsiteY2" fmla="*/ 66104 h 504056"/>
                <a:gd name="connsiteX3" fmla="*/ 2268463 w 2268463"/>
                <a:gd name="connsiteY3" fmla="*/ 504056 h 504056"/>
                <a:gd name="connsiteX4" fmla="*/ 0 w 2268463"/>
                <a:gd name="connsiteY4" fmla="*/ 504056 h 504056"/>
                <a:gd name="connsiteX5" fmla="*/ 0 w 2268463"/>
                <a:gd name="connsiteY5" fmla="*/ 0 h 504056"/>
                <a:gd name="connsiteX0" fmla="*/ 0 w 2433955"/>
                <a:gd name="connsiteY0" fmla="*/ 0 h 504056"/>
                <a:gd name="connsiteX1" fmla="*/ 2268463 w 2433955"/>
                <a:gd name="connsiteY1" fmla="*/ 0 h 504056"/>
                <a:gd name="connsiteX2" fmla="*/ 2266950 w 2433955"/>
                <a:gd name="connsiteY2" fmla="*/ 66104 h 504056"/>
                <a:gd name="connsiteX3" fmla="*/ 2260600 w 2433955"/>
                <a:gd name="connsiteY3" fmla="*/ 129604 h 504056"/>
                <a:gd name="connsiteX4" fmla="*/ 2268463 w 2433955"/>
                <a:gd name="connsiteY4" fmla="*/ 504056 h 504056"/>
                <a:gd name="connsiteX5" fmla="*/ 0 w 2433955"/>
                <a:gd name="connsiteY5" fmla="*/ 504056 h 504056"/>
                <a:gd name="connsiteX6" fmla="*/ 0 w 2433955"/>
                <a:gd name="connsiteY6" fmla="*/ 0 h 504056"/>
                <a:gd name="connsiteX0" fmla="*/ 0 w 2449559"/>
                <a:gd name="connsiteY0" fmla="*/ 0 h 504056"/>
                <a:gd name="connsiteX1" fmla="*/ 2268463 w 2449559"/>
                <a:gd name="connsiteY1" fmla="*/ 0 h 504056"/>
                <a:gd name="connsiteX2" fmla="*/ 2266950 w 2449559"/>
                <a:gd name="connsiteY2" fmla="*/ 66104 h 504056"/>
                <a:gd name="connsiteX3" fmla="*/ 2260600 w 2449559"/>
                <a:gd name="connsiteY3" fmla="*/ 129604 h 504056"/>
                <a:gd name="connsiteX4" fmla="*/ 2305050 w 2449559"/>
                <a:gd name="connsiteY4" fmla="*/ 205804 h 504056"/>
                <a:gd name="connsiteX5" fmla="*/ 2268463 w 2449559"/>
                <a:gd name="connsiteY5" fmla="*/ 504056 h 504056"/>
                <a:gd name="connsiteX6" fmla="*/ 0 w 2449559"/>
                <a:gd name="connsiteY6" fmla="*/ 504056 h 504056"/>
                <a:gd name="connsiteX7" fmla="*/ 0 w 2449559"/>
                <a:gd name="connsiteY7" fmla="*/ 0 h 504056"/>
                <a:gd name="connsiteX0" fmla="*/ 0 w 2462118"/>
                <a:gd name="connsiteY0" fmla="*/ 0 h 504056"/>
                <a:gd name="connsiteX1" fmla="*/ 2268463 w 2462118"/>
                <a:gd name="connsiteY1" fmla="*/ 0 h 504056"/>
                <a:gd name="connsiteX2" fmla="*/ 2266950 w 2462118"/>
                <a:gd name="connsiteY2" fmla="*/ 66104 h 504056"/>
                <a:gd name="connsiteX3" fmla="*/ 2260600 w 2462118"/>
                <a:gd name="connsiteY3" fmla="*/ 129604 h 504056"/>
                <a:gd name="connsiteX4" fmla="*/ 2305050 w 2462118"/>
                <a:gd name="connsiteY4" fmla="*/ 205804 h 504056"/>
                <a:gd name="connsiteX5" fmla="*/ 2343150 w 2462118"/>
                <a:gd name="connsiteY5" fmla="*/ 275654 h 504056"/>
                <a:gd name="connsiteX6" fmla="*/ 2268463 w 2462118"/>
                <a:gd name="connsiteY6" fmla="*/ 504056 h 504056"/>
                <a:gd name="connsiteX7" fmla="*/ 0 w 2462118"/>
                <a:gd name="connsiteY7" fmla="*/ 504056 h 504056"/>
                <a:gd name="connsiteX8" fmla="*/ 0 w 2462118"/>
                <a:gd name="connsiteY8" fmla="*/ 0 h 504056"/>
                <a:gd name="connsiteX0" fmla="*/ 0 w 2478798"/>
                <a:gd name="connsiteY0" fmla="*/ 0 h 504056"/>
                <a:gd name="connsiteX1" fmla="*/ 2268463 w 2478798"/>
                <a:gd name="connsiteY1" fmla="*/ 0 h 504056"/>
                <a:gd name="connsiteX2" fmla="*/ 2266950 w 2478798"/>
                <a:gd name="connsiteY2" fmla="*/ 66104 h 504056"/>
                <a:gd name="connsiteX3" fmla="*/ 2260600 w 2478798"/>
                <a:gd name="connsiteY3" fmla="*/ 129604 h 504056"/>
                <a:gd name="connsiteX4" fmla="*/ 2305050 w 2478798"/>
                <a:gd name="connsiteY4" fmla="*/ 205804 h 504056"/>
                <a:gd name="connsiteX5" fmla="*/ 2343150 w 2478798"/>
                <a:gd name="connsiteY5" fmla="*/ 275654 h 504056"/>
                <a:gd name="connsiteX6" fmla="*/ 2387599 w 2478798"/>
                <a:gd name="connsiteY6" fmla="*/ 339154 h 504056"/>
                <a:gd name="connsiteX7" fmla="*/ 2268463 w 2478798"/>
                <a:gd name="connsiteY7" fmla="*/ 504056 h 504056"/>
                <a:gd name="connsiteX8" fmla="*/ 0 w 2478798"/>
                <a:gd name="connsiteY8" fmla="*/ 504056 h 504056"/>
                <a:gd name="connsiteX9" fmla="*/ 0 w 2478798"/>
                <a:gd name="connsiteY9" fmla="*/ 0 h 504056"/>
                <a:gd name="connsiteX0" fmla="*/ 0 w 2509708"/>
                <a:gd name="connsiteY0" fmla="*/ 0 h 504056"/>
                <a:gd name="connsiteX1" fmla="*/ 2268463 w 2509708"/>
                <a:gd name="connsiteY1" fmla="*/ 0 h 504056"/>
                <a:gd name="connsiteX2" fmla="*/ 2266950 w 2509708"/>
                <a:gd name="connsiteY2" fmla="*/ 66104 h 504056"/>
                <a:gd name="connsiteX3" fmla="*/ 2260600 w 2509708"/>
                <a:gd name="connsiteY3" fmla="*/ 129604 h 504056"/>
                <a:gd name="connsiteX4" fmla="*/ 2305050 w 2509708"/>
                <a:gd name="connsiteY4" fmla="*/ 205804 h 504056"/>
                <a:gd name="connsiteX5" fmla="*/ 2343150 w 2509708"/>
                <a:gd name="connsiteY5" fmla="*/ 275654 h 504056"/>
                <a:gd name="connsiteX6" fmla="*/ 2387599 w 2509708"/>
                <a:gd name="connsiteY6" fmla="*/ 339154 h 504056"/>
                <a:gd name="connsiteX7" fmla="*/ 2457449 w 2509708"/>
                <a:gd name="connsiteY7" fmla="*/ 421704 h 504056"/>
                <a:gd name="connsiteX8" fmla="*/ 2268463 w 2509708"/>
                <a:gd name="connsiteY8" fmla="*/ 504056 h 504056"/>
                <a:gd name="connsiteX9" fmla="*/ 0 w 2509708"/>
                <a:gd name="connsiteY9" fmla="*/ 504056 h 504056"/>
                <a:gd name="connsiteX10" fmla="*/ 0 w 2509708"/>
                <a:gd name="connsiteY10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66950 w 2490164"/>
                <a:gd name="connsiteY2" fmla="*/ 66104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60600 w 2490164"/>
                <a:gd name="connsiteY3" fmla="*/ 129604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305050 w 2490164"/>
                <a:gd name="connsiteY4" fmla="*/ 20580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43150 w 2490164"/>
                <a:gd name="connsiteY5" fmla="*/ 2756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387599 w 2490164"/>
                <a:gd name="connsiteY6" fmla="*/ 339154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457449 w 2490164"/>
                <a:gd name="connsiteY7" fmla="*/ 421704 h 504056"/>
                <a:gd name="connsiteX8" fmla="*/ 2425699 w 2490164"/>
                <a:gd name="connsiteY8" fmla="*/ 491554 h 504056"/>
                <a:gd name="connsiteX9" fmla="*/ 2268463 w 2490164"/>
                <a:gd name="connsiteY9" fmla="*/ 504056 h 504056"/>
                <a:gd name="connsiteX10" fmla="*/ 0 w 2490164"/>
                <a:gd name="connsiteY10" fmla="*/ 504056 h 504056"/>
                <a:gd name="connsiteX11" fmla="*/ 0 w 2490164"/>
                <a:gd name="connsiteY11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457449 w 2490164"/>
                <a:gd name="connsiteY8" fmla="*/ 42170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90164"/>
                <a:gd name="connsiteY0" fmla="*/ 0 h 504056"/>
                <a:gd name="connsiteX1" fmla="*/ 2268463 w 2490164"/>
                <a:gd name="connsiteY1" fmla="*/ 0 h 504056"/>
                <a:gd name="connsiteX2" fmla="*/ 2238375 w 2490164"/>
                <a:gd name="connsiteY2" fmla="*/ 62929 h 504056"/>
                <a:gd name="connsiteX3" fmla="*/ 2279650 w 2490164"/>
                <a:gd name="connsiteY3" fmla="*/ 107379 h 504056"/>
                <a:gd name="connsiteX4" fmla="*/ 2270125 w 2490164"/>
                <a:gd name="connsiteY4" fmla="*/ 161354 h 504056"/>
                <a:gd name="connsiteX5" fmla="*/ 2359025 w 2490164"/>
                <a:gd name="connsiteY5" fmla="*/ 237554 h 504056"/>
                <a:gd name="connsiteX6" fmla="*/ 2279649 w 2490164"/>
                <a:gd name="connsiteY6" fmla="*/ 285179 h 504056"/>
                <a:gd name="connsiteX7" fmla="*/ 2393949 w 2490164"/>
                <a:gd name="connsiteY7" fmla="*/ 355029 h 504056"/>
                <a:gd name="connsiteX8" fmla="*/ 2317749 w 2490164"/>
                <a:gd name="connsiteY8" fmla="*/ 377254 h 504056"/>
                <a:gd name="connsiteX9" fmla="*/ 2425699 w 2490164"/>
                <a:gd name="connsiteY9" fmla="*/ 491554 h 504056"/>
                <a:gd name="connsiteX10" fmla="*/ 2268463 w 2490164"/>
                <a:gd name="connsiteY10" fmla="*/ 504056 h 504056"/>
                <a:gd name="connsiteX11" fmla="*/ 0 w 2490164"/>
                <a:gd name="connsiteY11" fmla="*/ 504056 h 504056"/>
                <a:gd name="connsiteX12" fmla="*/ 0 w 2490164"/>
                <a:gd name="connsiteY12" fmla="*/ 0 h 504056"/>
                <a:gd name="connsiteX0" fmla="*/ 0 w 2472714"/>
                <a:gd name="connsiteY0" fmla="*/ 0 h 504056"/>
                <a:gd name="connsiteX1" fmla="*/ 2268463 w 2472714"/>
                <a:gd name="connsiteY1" fmla="*/ 0 h 504056"/>
                <a:gd name="connsiteX2" fmla="*/ 2238375 w 2472714"/>
                <a:gd name="connsiteY2" fmla="*/ 62929 h 504056"/>
                <a:gd name="connsiteX3" fmla="*/ 2279650 w 2472714"/>
                <a:gd name="connsiteY3" fmla="*/ 107379 h 504056"/>
                <a:gd name="connsiteX4" fmla="*/ 2270125 w 2472714"/>
                <a:gd name="connsiteY4" fmla="*/ 161354 h 504056"/>
                <a:gd name="connsiteX5" fmla="*/ 2359025 w 2472714"/>
                <a:gd name="connsiteY5" fmla="*/ 237554 h 504056"/>
                <a:gd name="connsiteX6" fmla="*/ 2279649 w 2472714"/>
                <a:gd name="connsiteY6" fmla="*/ 285179 h 504056"/>
                <a:gd name="connsiteX7" fmla="*/ 2393949 w 2472714"/>
                <a:gd name="connsiteY7" fmla="*/ 355029 h 504056"/>
                <a:gd name="connsiteX8" fmla="*/ 2317749 w 2472714"/>
                <a:gd name="connsiteY8" fmla="*/ 377254 h 504056"/>
                <a:gd name="connsiteX9" fmla="*/ 2378074 w 2472714"/>
                <a:gd name="connsiteY9" fmla="*/ 431229 h 504056"/>
                <a:gd name="connsiteX10" fmla="*/ 2268463 w 2472714"/>
                <a:gd name="connsiteY10" fmla="*/ 504056 h 504056"/>
                <a:gd name="connsiteX11" fmla="*/ 0 w 2472714"/>
                <a:gd name="connsiteY11" fmla="*/ 504056 h 504056"/>
                <a:gd name="connsiteX12" fmla="*/ 0 w 2472714"/>
                <a:gd name="connsiteY12" fmla="*/ 0 h 504056"/>
                <a:gd name="connsiteX0" fmla="*/ 0 w 2517004"/>
                <a:gd name="connsiteY0" fmla="*/ 0 h 504056"/>
                <a:gd name="connsiteX1" fmla="*/ 2268463 w 2517004"/>
                <a:gd name="connsiteY1" fmla="*/ 0 h 504056"/>
                <a:gd name="connsiteX2" fmla="*/ 2238375 w 2517004"/>
                <a:gd name="connsiteY2" fmla="*/ 62929 h 504056"/>
                <a:gd name="connsiteX3" fmla="*/ 2279650 w 2517004"/>
                <a:gd name="connsiteY3" fmla="*/ 107379 h 504056"/>
                <a:gd name="connsiteX4" fmla="*/ 2270125 w 2517004"/>
                <a:gd name="connsiteY4" fmla="*/ 161354 h 504056"/>
                <a:gd name="connsiteX5" fmla="*/ 2359025 w 2517004"/>
                <a:gd name="connsiteY5" fmla="*/ 237554 h 504056"/>
                <a:gd name="connsiteX6" fmla="*/ 2279649 w 2517004"/>
                <a:gd name="connsiteY6" fmla="*/ 285179 h 504056"/>
                <a:gd name="connsiteX7" fmla="*/ 2393949 w 2517004"/>
                <a:gd name="connsiteY7" fmla="*/ 355029 h 504056"/>
                <a:gd name="connsiteX8" fmla="*/ 2317749 w 2517004"/>
                <a:gd name="connsiteY8" fmla="*/ 377254 h 504056"/>
                <a:gd name="connsiteX9" fmla="*/ 2378074 w 2517004"/>
                <a:gd name="connsiteY9" fmla="*/ 431229 h 504056"/>
                <a:gd name="connsiteX10" fmla="*/ 2470149 w 2517004"/>
                <a:gd name="connsiteY10" fmla="*/ 485204 h 504056"/>
                <a:gd name="connsiteX11" fmla="*/ 2268463 w 2517004"/>
                <a:gd name="connsiteY11" fmla="*/ 504056 h 504056"/>
                <a:gd name="connsiteX12" fmla="*/ 0 w 2517004"/>
                <a:gd name="connsiteY12" fmla="*/ 504056 h 504056"/>
                <a:gd name="connsiteX13" fmla="*/ 0 w 2517004"/>
                <a:gd name="connsiteY13" fmla="*/ 0 h 504056"/>
                <a:gd name="connsiteX0" fmla="*/ 0 w 2440234"/>
                <a:gd name="connsiteY0" fmla="*/ 0 h 504056"/>
                <a:gd name="connsiteX1" fmla="*/ 2268463 w 2440234"/>
                <a:gd name="connsiteY1" fmla="*/ 0 h 504056"/>
                <a:gd name="connsiteX2" fmla="*/ 2238375 w 2440234"/>
                <a:gd name="connsiteY2" fmla="*/ 62929 h 504056"/>
                <a:gd name="connsiteX3" fmla="*/ 2279650 w 2440234"/>
                <a:gd name="connsiteY3" fmla="*/ 107379 h 504056"/>
                <a:gd name="connsiteX4" fmla="*/ 2270125 w 2440234"/>
                <a:gd name="connsiteY4" fmla="*/ 161354 h 504056"/>
                <a:gd name="connsiteX5" fmla="*/ 2359025 w 2440234"/>
                <a:gd name="connsiteY5" fmla="*/ 237554 h 504056"/>
                <a:gd name="connsiteX6" fmla="*/ 2279649 w 2440234"/>
                <a:gd name="connsiteY6" fmla="*/ 285179 h 504056"/>
                <a:gd name="connsiteX7" fmla="*/ 2393949 w 2440234"/>
                <a:gd name="connsiteY7" fmla="*/ 355029 h 504056"/>
                <a:gd name="connsiteX8" fmla="*/ 2317749 w 2440234"/>
                <a:gd name="connsiteY8" fmla="*/ 377254 h 504056"/>
                <a:gd name="connsiteX9" fmla="*/ 2378074 w 2440234"/>
                <a:gd name="connsiteY9" fmla="*/ 431229 h 504056"/>
                <a:gd name="connsiteX10" fmla="*/ 2238374 w 2440234"/>
                <a:gd name="connsiteY10" fmla="*/ 431229 h 504056"/>
                <a:gd name="connsiteX11" fmla="*/ 2268463 w 2440234"/>
                <a:gd name="connsiteY11" fmla="*/ 504056 h 504056"/>
                <a:gd name="connsiteX12" fmla="*/ 0 w 2440234"/>
                <a:gd name="connsiteY12" fmla="*/ 504056 h 504056"/>
                <a:gd name="connsiteX13" fmla="*/ 0 w 2440234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8981"/>
                <a:gd name="connsiteY0" fmla="*/ 0 h 504056"/>
                <a:gd name="connsiteX1" fmla="*/ 2268463 w 2398981"/>
                <a:gd name="connsiteY1" fmla="*/ 0 h 504056"/>
                <a:gd name="connsiteX2" fmla="*/ 2238375 w 2398981"/>
                <a:gd name="connsiteY2" fmla="*/ 62929 h 504056"/>
                <a:gd name="connsiteX3" fmla="*/ 2279650 w 2398981"/>
                <a:gd name="connsiteY3" fmla="*/ 107379 h 504056"/>
                <a:gd name="connsiteX4" fmla="*/ 2270125 w 2398981"/>
                <a:gd name="connsiteY4" fmla="*/ 161354 h 504056"/>
                <a:gd name="connsiteX5" fmla="*/ 2359025 w 2398981"/>
                <a:gd name="connsiteY5" fmla="*/ 237554 h 504056"/>
                <a:gd name="connsiteX6" fmla="*/ 2279649 w 2398981"/>
                <a:gd name="connsiteY6" fmla="*/ 285179 h 504056"/>
                <a:gd name="connsiteX7" fmla="*/ 2393949 w 2398981"/>
                <a:gd name="connsiteY7" fmla="*/ 355029 h 504056"/>
                <a:gd name="connsiteX8" fmla="*/ 2317749 w 2398981"/>
                <a:gd name="connsiteY8" fmla="*/ 377254 h 504056"/>
                <a:gd name="connsiteX9" fmla="*/ 2378074 w 2398981"/>
                <a:gd name="connsiteY9" fmla="*/ 431229 h 504056"/>
                <a:gd name="connsiteX10" fmla="*/ 2238374 w 2398981"/>
                <a:gd name="connsiteY10" fmla="*/ 431229 h 504056"/>
                <a:gd name="connsiteX11" fmla="*/ 2268463 w 2398981"/>
                <a:gd name="connsiteY11" fmla="*/ 504056 h 504056"/>
                <a:gd name="connsiteX12" fmla="*/ 0 w 2398981"/>
                <a:gd name="connsiteY12" fmla="*/ 504056 h 504056"/>
                <a:gd name="connsiteX13" fmla="*/ 0 w 2398981"/>
                <a:gd name="connsiteY13" fmla="*/ 0 h 504056"/>
                <a:gd name="connsiteX0" fmla="*/ 0 w 2399226"/>
                <a:gd name="connsiteY0" fmla="*/ 0 h 504056"/>
                <a:gd name="connsiteX1" fmla="*/ 2268463 w 2399226"/>
                <a:gd name="connsiteY1" fmla="*/ 0 h 504056"/>
                <a:gd name="connsiteX2" fmla="*/ 2238375 w 2399226"/>
                <a:gd name="connsiteY2" fmla="*/ 62929 h 504056"/>
                <a:gd name="connsiteX3" fmla="*/ 2279650 w 2399226"/>
                <a:gd name="connsiteY3" fmla="*/ 107379 h 504056"/>
                <a:gd name="connsiteX4" fmla="*/ 2270125 w 2399226"/>
                <a:gd name="connsiteY4" fmla="*/ 161354 h 504056"/>
                <a:gd name="connsiteX5" fmla="*/ 2359025 w 2399226"/>
                <a:gd name="connsiteY5" fmla="*/ 237554 h 504056"/>
                <a:gd name="connsiteX6" fmla="*/ 2279649 w 2399226"/>
                <a:gd name="connsiteY6" fmla="*/ 285179 h 504056"/>
                <a:gd name="connsiteX7" fmla="*/ 2393949 w 2399226"/>
                <a:gd name="connsiteY7" fmla="*/ 355029 h 504056"/>
                <a:gd name="connsiteX8" fmla="*/ 2317749 w 2399226"/>
                <a:gd name="connsiteY8" fmla="*/ 377254 h 504056"/>
                <a:gd name="connsiteX9" fmla="*/ 2378074 w 2399226"/>
                <a:gd name="connsiteY9" fmla="*/ 431229 h 504056"/>
                <a:gd name="connsiteX10" fmla="*/ 2238374 w 2399226"/>
                <a:gd name="connsiteY10" fmla="*/ 431229 h 504056"/>
                <a:gd name="connsiteX11" fmla="*/ 2268463 w 2399226"/>
                <a:gd name="connsiteY11" fmla="*/ 504056 h 504056"/>
                <a:gd name="connsiteX12" fmla="*/ 0 w 2399226"/>
                <a:gd name="connsiteY12" fmla="*/ 504056 h 504056"/>
                <a:gd name="connsiteX13" fmla="*/ 0 w 2399226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61354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279650 w 2393949"/>
                <a:gd name="connsiteY3" fmla="*/ 107379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38375 w 2393949"/>
                <a:gd name="connsiteY2" fmla="*/ 62929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38374 w 2393949"/>
                <a:gd name="connsiteY10" fmla="*/ 431229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26846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17749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343943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93949"/>
                <a:gd name="connsiteY0" fmla="*/ 0 h 504056"/>
                <a:gd name="connsiteX1" fmla="*/ 2268463 w 2393949"/>
                <a:gd name="connsiteY1" fmla="*/ 0 h 504056"/>
                <a:gd name="connsiteX2" fmla="*/ 2224088 w 2393949"/>
                <a:gd name="connsiteY2" fmla="*/ 55786 h 504056"/>
                <a:gd name="connsiteX3" fmla="*/ 2339182 w 2393949"/>
                <a:gd name="connsiteY3" fmla="*/ 116904 h 504056"/>
                <a:gd name="connsiteX4" fmla="*/ 2270125 w 2393949"/>
                <a:gd name="connsiteY4" fmla="*/ 175641 h 504056"/>
                <a:gd name="connsiteX5" fmla="*/ 2359025 w 2393949"/>
                <a:gd name="connsiteY5" fmla="*/ 237554 h 504056"/>
                <a:gd name="connsiteX6" fmla="*/ 2279649 w 2393949"/>
                <a:gd name="connsiteY6" fmla="*/ 285179 h 504056"/>
                <a:gd name="connsiteX7" fmla="*/ 2393949 w 2393949"/>
                <a:gd name="connsiteY7" fmla="*/ 355029 h 504056"/>
                <a:gd name="connsiteX8" fmla="*/ 2298700 w 2393949"/>
                <a:gd name="connsiteY8" fmla="*/ 377254 h 504056"/>
                <a:gd name="connsiteX9" fmla="*/ 2378074 w 2393949"/>
                <a:gd name="connsiteY9" fmla="*/ 431229 h 504056"/>
                <a:gd name="connsiteX10" fmla="*/ 2293143 w 2393949"/>
                <a:gd name="connsiteY10" fmla="*/ 435991 h 504056"/>
                <a:gd name="connsiteX11" fmla="*/ 2325613 w 2393949"/>
                <a:gd name="connsiteY11" fmla="*/ 504056 h 504056"/>
                <a:gd name="connsiteX12" fmla="*/ 0 w 2393949"/>
                <a:gd name="connsiteY12" fmla="*/ 504056 h 504056"/>
                <a:gd name="connsiteX13" fmla="*/ 0 w 2393949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8700 w 2379662"/>
                <a:gd name="connsiteY8" fmla="*/ 377254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93143 w 2379662"/>
                <a:gd name="connsiteY10" fmla="*/ 435991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79662"/>
                <a:gd name="connsiteY0" fmla="*/ 0 h 504056"/>
                <a:gd name="connsiteX1" fmla="*/ 2268463 w 2379662"/>
                <a:gd name="connsiteY1" fmla="*/ 0 h 504056"/>
                <a:gd name="connsiteX2" fmla="*/ 2224088 w 2379662"/>
                <a:gd name="connsiteY2" fmla="*/ 55786 h 504056"/>
                <a:gd name="connsiteX3" fmla="*/ 2339182 w 2379662"/>
                <a:gd name="connsiteY3" fmla="*/ 116904 h 504056"/>
                <a:gd name="connsiteX4" fmla="*/ 2270125 w 2379662"/>
                <a:gd name="connsiteY4" fmla="*/ 175641 h 504056"/>
                <a:gd name="connsiteX5" fmla="*/ 2359025 w 2379662"/>
                <a:gd name="connsiteY5" fmla="*/ 237554 h 504056"/>
                <a:gd name="connsiteX6" fmla="*/ 2279649 w 2379662"/>
                <a:gd name="connsiteY6" fmla="*/ 285179 h 504056"/>
                <a:gd name="connsiteX7" fmla="*/ 2379662 w 2379662"/>
                <a:gd name="connsiteY7" fmla="*/ 324073 h 504056"/>
                <a:gd name="connsiteX8" fmla="*/ 2293938 w 2379662"/>
                <a:gd name="connsiteY8" fmla="*/ 353441 h 504056"/>
                <a:gd name="connsiteX9" fmla="*/ 2378074 w 2379662"/>
                <a:gd name="connsiteY9" fmla="*/ 431229 h 504056"/>
                <a:gd name="connsiteX10" fmla="*/ 2264568 w 2379662"/>
                <a:gd name="connsiteY10" fmla="*/ 433610 h 504056"/>
                <a:gd name="connsiteX11" fmla="*/ 2325613 w 2379662"/>
                <a:gd name="connsiteY11" fmla="*/ 504056 h 504056"/>
                <a:gd name="connsiteX12" fmla="*/ 0 w 2379662"/>
                <a:gd name="connsiteY12" fmla="*/ 504056 h 504056"/>
                <a:gd name="connsiteX13" fmla="*/ 0 w 2379662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53441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279649 w 2380528"/>
                <a:gd name="connsiteY6" fmla="*/ 285179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37554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  <a:gd name="connsiteX0" fmla="*/ 0 w 2380528"/>
                <a:gd name="connsiteY0" fmla="*/ 0 h 504056"/>
                <a:gd name="connsiteX1" fmla="*/ 2268463 w 2380528"/>
                <a:gd name="connsiteY1" fmla="*/ 0 h 504056"/>
                <a:gd name="connsiteX2" fmla="*/ 2224088 w 2380528"/>
                <a:gd name="connsiteY2" fmla="*/ 55786 h 504056"/>
                <a:gd name="connsiteX3" fmla="*/ 2339182 w 2380528"/>
                <a:gd name="connsiteY3" fmla="*/ 116904 h 504056"/>
                <a:gd name="connsiteX4" fmla="*/ 2270125 w 2380528"/>
                <a:gd name="connsiteY4" fmla="*/ 175641 h 504056"/>
                <a:gd name="connsiteX5" fmla="*/ 2359025 w 2380528"/>
                <a:gd name="connsiteY5" fmla="*/ 211360 h 504056"/>
                <a:gd name="connsiteX6" fmla="*/ 2303462 w 2380528"/>
                <a:gd name="connsiteY6" fmla="*/ 268511 h 504056"/>
                <a:gd name="connsiteX7" fmla="*/ 2379662 w 2380528"/>
                <a:gd name="connsiteY7" fmla="*/ 324073 h 504056"/>
                <a:gd name="connsiteX8" fmla="*/ 2293938 w 2380528"/>
                <a:gd name="connsiteY8" fmla="*/ 377254 h 504056"/>
                <a:gd name="connsiteX9" fmla="*/ 2380455 w 2380528"/>
                <a:gd name="connsiteY9" fmla="*/ 412179 h 504056"/>
                <a:gd name="connsiteX10" fmla="*/ 2264568 w 2380528"/>
                <a:gd name="connsiteY10" fmla="*/ 433610 h 504056"/>
                <a:gd name="connsiteX11" fmla="*/ 2325613 w 2380528"/>
                <a:gd name="connsiteY11" fmla="*/ 504056 h 504056"/>
                <a:gd name="connsiteX12" fmla="*/ 0 w 2380528"/>
                <a:gd name="connsiteY12" fmla="*/ 504056 h 504056"/>
                <a:gd name="connsiteX13" fmla="*/ 0 w 2380528"/>
                <a:gd name="connsiteY13" fmla="*/ 0 h 50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0528" h="504056">
                  <a:moveTo>
                    <a:pt x="0" y="0"/>
                  </a:moveTo>
                  <a:lnTo>
                    <a:pt x="2268463" y="0"/>
                  </a:lnTo>
                  <a:cubicBezTo>
                    <a:pt x="2267959" y="22035"/>
                    <a:pt x="2222210" y="52801"/>
                    <a:pt x="2224088" y="55786"/>
                  </a:cubicBezTo>
                  <a:cubicBezTo>
                    <a:pt x="2215634" y="58337"/>
                    <a:pt x="2341311" y="115350"/>
                    <a:pt x="2339182" y="116904"/>
                  </a:cubicBezTo>
                  <a:cubicBezTo>
                    <a:pt x="2340770" y="113994"/>
                    <a:pt x="2271197" y="172763"/>
                    <a:pt x="2270125" y="175641"/>
                  </a:cubicBezTo>
                  <a:cubicBezTo>
                    <a:pt x="2271977" y="171408"/>
                    <a:pt x="2360360" y="211657"/>
                    <a:pt x="2359025" y="211360"/>
                  </a:cubicBezTo>
                  <a:cubicBezTo>
                    <a:pt x="2358496" y="202629"/>
                    <a:pt x="2300023" y="249726"/>
                    <a:pt x="2303462" y="268511"/>
                  </a:cubicBezTo>
                  <a:cubicBezTo>
                    <a:pt x="2306901" y="287296"/>
                    <a:pt x="2378604" y="317194"/>
                    <a:pt x="2379662" y="324073"/>
                  </a:cubicBezTo>
                  <a:cubicBezTo>
                    <a:pt x="2377545" y="324602"/>
                    <a:pt x="2298965" y="374344"/>
                    <a:pt x="2293938" y="377254"/>
                  </a:cubicBezTo>
                  <a:cubicBezTo>
                    <a:pt x="2298700" y="381223"/>
                    <a:pt x="2383378" y="411154"/>
                    <a:pt x="2380455" y="412179"/>
                  </a:cubicBezTo>
                  <a:cubicBezTo>
                    <a:pt x="2380455" y="407946"/>
                    <a:pt x="2263786" y="427822"/>
                    <a:pt x="2264568" y="433610"/>
                  </a:cubicBezTo>
                  <a:cubicBezTo>
                    <a:pt x="2262175" y="433048"/>
                    <a:pt x="2330904" y="504089"/>
                    <a:pt x="2325613" y="504056"/>
                  </a:cubicBezTo>
                  <a:lnTo>
                    <a:pt x="0" y="5040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平行四辺形 7">
              <a:extLst>
                <a:ext uri="{FF2B5EF4-FFF2-40B4-BE49-F238E27FC236}">
                  <a16:creationId xmlns:a16="http://schemas.microsoft.com/office/drawing/2014/main" id="{7BA6A899-1143-9804-3F30-476B6ABC114B}"/>
                </a:ext>
              </a:extLst>
            </p:cNvPr>
            <p:cNvSpPr/>
            <p:nvPr/>
          </p:nvSpPr>
          <p:spPr>
            <a:xfrm>
              <a:off x="0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平行四辺形 8">
              <a:extLst>
                <a:ext uri="{FF2B5EF4-FFF2-40B4-BE49-F238E27FC236}">
                  <a16:creationId xmlns:a16="http://schemas.microsoft.com/office/drawing/2014/main" id="{AE651DC1-01B7-3893-3F3B-7F9ACC628E29}"/>
                </a:ext>
              </a:extLst>
            </p:cNvPr>
            <p:cNvSpPr/>
            <p:nvPr/>
          </p:nvSpPr>
          <p:spPr>
            <a:xfrm>
              <a:off x="324247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平行四辺形 9">
              <a:extLst>
                <a:ext uri="{FF2B5EF4-FFF2-40B4-BE49-F238E27FC236}">
                  <a16:creationId xmlns:a16="http://schemas.microsoft.com/office/drawing/2014/main" id="{0844E325-C0D8-8712-3D95-93A349D18F08}"/>
                </a:ext>
              </a:extLst>
            </p:cNvPr>
            <p:cNvSpPr/>
            <p:nvPr/>
          </p:nvSpPr>
          <p:spPr>
            <a:xfrm>
              <a:off x="648494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平行四辺形 10">
              <a:extLst>
                <a:ext uri="{FF2B5EF4-FFF2-40B4-BE49-F238E27FC236}">
                  <a16:creationId xmlns:a16="http://schemas.microsoft.com/office/drawing/2014/main" id="{35E42C81-9D0C-F930-5CA2-7A21DEB873BD}"/>
                </a:ext>
              </a:extLst>
            </p:cNvPr>
            <p:cNvSpPr/>
            <p:nvPr/>
          </p:nvSpPr>
          <p:spPr>
            <a:xfrm>
              <a:off x="972741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平行四辺形 11">
              <a:extLst>
                <a:ext uri="{FF2B5EF4-FFF2-40B4-BE49-F238E27FC236}">
                  <a16:creationId xmlns:a16="http://schemas.microsoft.com/office/drawing/2014/main" id="{397287A1-97A8-C7E9-5C4E-FEB1103D3C01}"/>
                </a:ext>
              </a:extLst>
            </p:cNvPr>
            <p:cNvSpPr/>
            <p:nvPr/>
          </p:nvSpPr>
          <p:spPr>
            <a:xfrm>
              <a:off x="1296988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平行四辺形 12">
              <a:extLst>
                <a:ext uri="{FF2B5EF4-FFF2-40B4-BE49-F238E27FC236}">
                  <a16:creationId xmlns:a16="http://schemas.microsoft.com/office/drawing/2014/main" id="{716B767E-6C84-4559-2D52-E7133DEF2743}"/>
                </a:ext>
              </a:extLst>
            </p:cNvPr>
            <p:cNvSpPr/>
            <p:nvPr/>
          </p:nvSpPr>
          <p:spPr>
            <a:xfrm>
              <a:off x="1621235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平行四辺形 13">
              <a:extLst>
                <a:ext uri="{FF2B5EF4-FFF2-40B4-BE49-F238E27FC236}">
                  <a16:creationId xmlns:a16="http://schemas.microsoft.com/office/drawing/2014/main" id="{06FEA87A-3993-535F-EBED-2CB9E03FF401}"/>
                </a:ext>
              </a:extLst>
            </p:cNvPr>
            <p:cNvSpPr/>
            <p:nvPr/>
          </p:nvSpPr>
          <p:spPr>
            <a:xfrm>
              <a:off x="1945482" y="810196"/>
              <a:ext cx="360040" cy="504056"/>
            </a:xfrm>
            <a:prstGeom prst="parallelogram">
              <a:avLst>
                <a:gd name="adj" fmla="val 5233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551F4CD-248B-24C5-E3E0-FB2E1807FA28}"/>
              </a:ext>
            </a:extLst>
          </p:cNvPr>
          <p:cNvSpPr/>
          <p:nvPr/>
        </p:nvSpPr>
        <p:spPr>
          <a:xfrm>
            <a:off x="72617" y="476768"/>
            <a:ext cx="25203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cap="none" spc="50" dirty="0">
                <a:ln w="12700" cap="rnd" cmpd="sng">
                  <a:noFill/>
                  <a:prstDash val="solid"/>
                </a:ln>
                <a:solidFill>
                  <a:srgbClr val="652701"/>
                </a:solidFill>
                <a:effectLst/>
                <a:latin typeface="Segoe Script" pitchFamily="34" charset="0"/>
                <a:ea typeface="HGP創英角ﾎﾟｯﾌﾟ体" pitchFamily="50" charset="-128"/>
              </a:rPr>
              <a:t>Memo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683D3A1-4628-3C42-9C6A-FDCB21FE6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15" y="311236"/>
            <a:ext cx="510035" cy="565642"/>
          </a:xfrm>
          <a:prstGeom prst="rect">
            <a:avLst/>
          </a:prstGeom>
        </p:spPr>
      </p:pic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16C9893E-CB56-C18A-BC56-E3AF11A1D4D7}"/>
              </a:ext>
            </a:extLst>
          </p:cNvPr>
          <p:cNvSpPr/>
          <p:nvPr/>
        </p:nvSpPr>
        <p:spPr>
          <a:xfrm>
            <a:off x="537369" y="1355725"/>
            <a:ext cx="6486525" cy="8677275"/>
          </a:xfrm>
          <a:prstGeom prst="roundRect">
            <a:avLst>
              <a:gd name="adj" fmla="val 21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DBA54F2E-CB68-D98C-203B-AEB9BA6BACF2}"/>
              </a:ext>
            </a:extLst>
          </p:cNvPr>
          <p:cNvGraphicFramePr>
            <a:graphicFrameLocks noGrp="1"/>
          </p:cNvGraphicFramePr>
          <p:nvPr/>
        </p:nvGraphicFramePr>
        <p:xfrm>
          <a:off x="775252" y="1685219"/>
          <a:ext cx="6010758" cy="79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0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itchFamily="50" charset="-128"/>
                        <a:ea typeface="メイリオ" pitchFamily="50" charset="-128"/>
                        <a:cs typeface="メイリオ" pitchFamily="50" charset="-128"/>
                      </a:endParaRPr>
                    </a:p>
                  </a:txBody>
                  <a:tcPr anchor="b"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352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2CEA36E-78A0-4FAD-2F72-218595D96369}"/>
              </a:ext>
            </a:extLst>
          </p:cNvPr>
          <p:cNvSpPr txBox="1"/>
          <p:nvPr/>
        </p:nvSpPr>
        <p:spPr>
          <a:xfrm>
            <a:off x="551543" y="7271657"/>
            <a:ext cx="650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/>
              <a:t>名前</a:t>
            </a:r>
          </a:p>
        </p:txBody>
      </p:sp>
    </p:spTree>
    <p:extLst>
      <p:ext uri="{BB962C8B-B14F-4D97-AF65-F5344CB8AC3E}">
        <p14:creationId xmlns:p14="http://schemas.microsoft.com/office/powerpoint/2010/main" val="1801230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219</Words>
  <Application>Microsoft Office PowerPoint</Application>
  <PresentationFormat>ユーザー設定</PresentationFormat>
  <Paragraphs>83</Paragraphs>
  <Slides>9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8" baseType="lpstr">
      <vt:lpstr>Segoe Black</vt:lpstr>
      <vt:lpstr>メイリオ</vt:lpstr>
      <vt:lpstr>游明朝</vt:lpstr>
      <vt:lpstr>Aptos</vt:lpstr>
      <vt:lpstr>Aptos Display</vt:lpstr>
      <vt:lpstr>Arial</vt:lpstr>
      <vt:lpstr>Calibri</vt:lpstr>
      <vt:lpstr>Segoe Script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2016-10-19T11:51:09Z</dcterms:created>
  <dcterms:modified xsi:type="dcterms:W3CDTF">2025-07-06T11:30:28Z</dcterms:modified>
</cp:coreProperties>
</file>