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9"/>
  </p:notesMasterIdLst>
  <p:sldIdLst>
    <p:sldId id="299" r:id="rId2"/>
    <p:sldId id="378" r:id="rId3"/>
    <p:sldId id="364" r:id="rId4"/>
    <p:sldId id="379" r:id="rId5"/>
    <p:sldId id="359" r:id="rId6"/>
    <p:sldId id="365" r:id="rId7"/>
    <p:sldId id="362" r:id="rId8"/>
    <p:sldId id="367" r:id="rId9"/>
    <p:sldId id="368" r:id="rId10"/>
    <p:sldId id="369" r:id="rId11"/>
    <p:sldId id="371" r:id="rId12"/>
    <p:sldId id="370" r:id="rId13"/>
    <p:sldId id="372" r:id="rId14"/>
    <p:sldId id="373" r:id="rId15"/>
    <p:sldId id="374" r:id="rId16"/>
    <p:sldId id="377" r:id="rId17"/>
    <p:sldId id="324" r:id="rId18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亜耶 関口" initials="亜関" lastIdx="1" clrIdx="0">
    <p:extLst>
      <p:ext uri="{19B8F6BF-5375-455C-9EA6-DF929625EA0E}">
        <p15:presenceInfo xmlns:p15="http://schemas.microsoft.com/office/powerpoint/2012/main" userId="c63efbf479c8ec9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C2CF"/>
    <a:srgbClr val="ECCA7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222E614-3197-433B-A926-E825CEA6C2A0}" v="39" dt="2025-03-19T07:37:10.75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淡色スタイル 1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165"/>
    <p:restoredTop sz="83904" autoAdjust="0"/>
  </p:normalViewPr>
  <p:slideViewPr>
    <p:cSldViewPr snapToGrid="0">
      <p:cViewPr varScale="1">
        <p:scale>
          <a:sx n="73" d="100"/>
          <a:sy n="73" d="100"/>
        </p:scale>
        <p:origin x="1020" y="-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壮真 白石" userId="ee6633976126d5a0" providerId="LiveId" clId="{6222E614-3197-433B-A926-E825CEA6C2A0}"/>
    <pc:docChg chg="undo redo custSel addSld delSld modSld sldOrd">
      <pc:chgData name="壮真 白石" userId="ee6633976126d5a0" providerId="LiveId" clId="{6222E614-3197-433B-A926-E825CEA6C2A0}" dt="2025-03-19T07:37:34.040" v="1472" actId="20577"/>
      <pc:docMkLst>
        <pc:docMk/>
      </pc:docMkLst>
      <pc:sldChg chg="addSp delSp modSp mod">
        <pc:chgData name="壮真 白石" userId="ee6633976126d5a0" providerId="LiveId" clId="{6222E614-3197-433B-A926-E825CEA6C2A0}" dt="2025-03-19T06:12:15.893" v="1454" actId="1076"/>
        <pc:sldMkLst>
          <pc:docMk/>
          <pc:sldMk cId="1094226137" sldId="299"/>
        </pc:sldMkLst>
        <pc:spChg chg="mod">
          <ac:chgData name="壮真 白石" userId="ee6633976126d5a0" providerId="LiveId" clId="{6222E614-3197-433B-A926-E825CEA6C2A0}" dt="2025-03-19T06:12:15.893" v="1454" actId="1076"/>
          <ac:spMkLst>
            <pc:docMk/>
            <pc:sldMk cId="1094226137" sldId="299"/>
            <ac:spMk id="3" creationId="{E626C67F-072D-2A0B-8040-3F474614DFFD}"/>
          </ac:spMkLst>
        </pc:spChg>
        <pc:spChg chg="add del">
          <ac:chgData name="壮真 白石" userId="ee6633976126d5a0" providerId="LiveId" clId="{6222E614-3197-433B-A926-E825CEA6C2A0}" dt="2025-03-19T06:10:31.350" v="1415" actId="22"/>
          <ac:spMkLst>
            <pc:docMk/>
            <pc:sldMk cId="1094226137" sldId="299"/>
            <ac:spMk id="5" creationId="{C0594112-7E60-45B8-B342-78F5B8B2B6B2}"/>
          </ac:spMkLst>
        </pc:spChg>
        <pc:spChg chg="add mod">
          <ac:chgData name="壮真 白石" userId="ee6633976126d5a0" providerId="LiveId" clId="{6222E614-3197-433B-A926-E825CEA6C2A0}" dt="2025-03-19T06:12:06.068" v="1453" actId="1036"/>
          <ac:spMkLst>
            <pc:docMk/>
            <pc:sldMk cId="1094226137" sldId="299"/>
            <ac:spMk id="6" creationId="{9E8382E2-4C5F-EDD3-AD94-6BFC09E2071A}"/>
          </ac:spMkLst>
        </pc:spChg>
      </pc:sldChg>
      <pc:sldChg chg="addSp delSp modSp del mod ord">
        <pc:chgData name="壮真 白石" userId="ee6633976126d5a0" providerId="LiveId" clId="{6222E614-3197-433B-A926-E825CEA6C2A0}" dt="2025-03-19T06:11:31.692" v="1430" actId="47"/>
        <pc:sldMkLst>
          <pc:docMk/>
          <pc:sldMk cId="40069536" sldId="301"/>
        </pc:sldMkLst>
        <pc:spChg chg="add del mod">
          <ac:chgData name="壮真 白石" userId="ee6633976126d5a0" providerId="LiveId" clId="{6222E614-3197-433B-A926-E825CEA6C2A0}" dt="2025-03-19T01:51:24.460" v="637" actId="20577"/>
          <ac:spMkLst>
            <pc:docMk/>
            <pc:sldMk cId="40069536" sldId="301"/>
            <ac:spMk id="3" creationId="{B53EC227-9B60-38CD-31C6-FEA8B659377B}"/>
          </ac:spMkLst>
        </pc:spChg>
      </pc:sldChg>
      <pc:sldChg chg="del">
        <pc:chgData name="壮真 白石" userId="ee6633976126d5a0" providerId="LiveId" clId="{6222E614-3197-433B-A926-E825CEA6C2A0}" dt="2025-03-18T14:51:52.090" v="336" actId="47"/>
        <pc:sldMkLst>
          <pc:docMk/>
          <pc:sldMk cId="2492116083" sldId="306"/>
        </pc:sldMkLst>
      </pc:sldChg>
      <pc:sldChg chg="del">
        <pc:chgData name="壮真 白石" userId="ee6633976126d5a0" providerId="LiveId" clId="{6222E614-3197-433B-A926-E825CEA6C2A0}" dt="2025-03-18T14:51:52.090" v="336" actId="47"/>
        <pc:sldMkLst>
          <pc:docMk/>
          <pc:sldMk cId="2149613748" sldId="307"/>
        </pc:sldMkLst>
      </pc:sldChg>
      <pc:sldChg chg="del">
        <pc:chgData name="壮真 白石" userId="ee6633976126d5a0" providerId="LiveId" clId="{6222E614-3197-433B-A926-E825CEA6C2A0}" dt="2025-03-18T14:51:52.090" v="336" actId="47"/>
        <pc:sldMkLst>
          <pc:docMk/>
          <pc:sldMk cId="2957814749" sldId="308"/>
        </pc:sldMkLst>
      </pc:sldChg>
      <pc:sldChg chg="del">
        <pc:chgData name="壮真 白石" userId="ee6633976126d5a0" providerId="LiveId" clId="{6222E614-3197-433B-A926-E825CEA6C2A0}" dt="2025-03-18T14:51:52.090" v="336" actId="47"/>
        <pc:sldMkLst>
          <pc:docMk/>
          <pc:sldMk cId="3132489433" sldId="309"/>
        </pc:sldMkLst>
      </pc:sldChg>
      <pc:sldChg chg="del">
        <pc:chgData name="壮真 白石" userId="ee6633976126d5a0" providerId="LiveId" clId="{6222E614-3197-433B-A926-E825CEA6C2A0}" dt="2025-03-18T14:51:52.090" v="336" actId="47"/>
        <pc:sldMkLst>
          <pc:docMk/>
          <pc:sldMk cId="1579866032" sldId="310"/>
        </pc:sldMkLst>
      </pc:sldChg>
      <pc:sldChg chg="del">
        <pc:chgData name="壮真 白石" userId="ee6633976126d5a0" providerId="LiveId" clId="{6222E614-3197-433B-A926-E825CEA6C2A0}" dt="2025-03-18T14:51:52.090" v="336" actId="47"/>
        <pc:sldMkLst>
          <pc:docMk/>
          <pc:sldMk cId="524063107" sldId="311"/>
        </pc:sldMkLst>
      </pc:sldChg>
      <pc:sldChg chg="del">
        <pc:chgData name="壮真 白石" userId="ee6633976126d5a0" providerId="LiveId" clId="{6222E614-3197-433B-A926-E825CEA6C2A0}" dt="2025-03-18T14:51:52.090" v="336" actId="47"/>
        <pc:sldMkLst>
          <pc:docMk/>
          <pc:sldMk cId="3851622917" sldId="312"/>
        </pc:sldMkLst>
      </pc:sldChg>
      <pc:sldChg chg="del">
        <pc:chgData name="壮真 白石" userId="ee6633976126d5a0" providerId="LiveId" clId="{6222E614-3197-433B-A926-E825CEA6C2A0}" dt="2025-03-18T14:51:52.090" v="336" actId="47"/>
        <pc:sldMkLst>
          <pc:docMk/>
          <pc:sldMk cId="1803529313" sldId="313"/>
        </pc:sldMkLst>
      </pc:sldChg>
      <pc:sldChg chg="del">
        <pc:chgData name="壮真 白石" userId="ee6633976126d5a0" providerId="LiveId" clId="{6222E614-3197-433B-A926-E825CEA6C2A0}" dt="2025-03-18T14:51:52.090" v="336" actId="47"/>
        <pc:sldMkLst>
          <pc:docMk/>
          <pc:sldMk cId="1478002230" sldId="315"/>
        </pc:sldMkLst>
      </pc:sldChg>
      <pc:sldChg chg="del">
        <pc:chgData name="壮真 白石" userId="ee6633976126d5a0" providerId="LiveId" clId="{6222E614-3197-433B-A926-E825CEA6C2A0}" dt="2025-03-18T14:51:52.090" v="336" actId="47"/>
        <pc:sldMkLst>
          <pc:docMk/>
          <pc:sldMk cId="2407878186" sldId="316"/>
        </pc:sldMkLst>
      </pc:sldChg>
      <pc:sldChg chg="del">
        <pc:chgData name="壮真 白石" userId="ee6633976126d5a0" providerId="LiveId" clId="{6222E614-3197-433B-A926-E825CEA6C2A0}" dt="2025-03-18T14:51:52.090" v="336" actId="47"/>
        <pc:sldMkLst>
          <pc:docMk/>
          <pc:sldMk cId="3426168040" sldId="317"/>
        </pc:sldMkLst>
      </pc:sldChg>
      <pc:sldChg chg="del">
        <pc:chgData name="壮真 白石" userId="ee6633976126d5a0" providerId="LiveId" clId="{6222E614-3197-433B-A926-E825CEA6C2A0}" dt="2025-03-18T14:52:37.951" v="337" actId="47"/>
        <pc:sldMkLst>
          <pc:docMk/>
          <pc:sldMk cId="85661474" sldId="318"/>
        </pc:sldMkLst>
      </pc:sldChg>
      <pc:sldChg chg="del">
        <pc:chgData name="壮真 白石" userId="ee6633976126d5a0" providerId="LiveId" clId="{6222E614-3197-433B-A926-E825CEA6C2A0}" dt="2025-03-19T01:57:02.398" v="962" actId="47"/>
        <pc:sldMkLst>
          <pc:docMk/>
          <pc:sldMk cId="3915659139" sldId="319"/>
        </pc:sldMkLst>
      </pc:sldChg>
      <pc:sldChg chg="del">
        <pc:chgData name="壮真 白石" userId="ee6633976126d5a0" providerId="LiveId" clId="{6222E614-3197-433B-A926-E825CEA6C2A0}" dt="2025-03-19T01:56:31.660" v="961" actId="47"/>
        <pc:sldMkLst>
          <pc:docMk/>
          <pc:sldMk cId="2426865962" sldId="320"/>
        </pc:sldMkLst>
      </pc:sldChg>
      <pc:sldChg chg="del">
        <pc:chgData name="壮真 白石" userId="ee6633976126d5a0" providerId="LiveId" clId="{6222E614-3197-433B-A926-E825CEA6C2A0}" dt="2025-03-19T01:57:05.983" v="963" actId="47"/>
        <pc:sldMkLst>
          <pc:docMk/>
          <pc:sldMk cId="3827889127" sldId="321"/>
        </pc:sldMkLst>
      </pc:sldChg>
      <pc:sldChg chg="addSp delSp modSp mod ord">
        <pc:chgData name="壮真 白石" userId="ee6633976126d5a0" providerId="LiveId" clId="{6222E614-3197-433B-A926-E825CEA6C2A0}" dt="2025-03-19T06:09:48.788" v="1413" actId="1076"/>
        <pc:sldMkLst>
          <pc:docMk/>
          <pc:sldMk cId="3133170965" sldId="324"/>
        </pc:sldMkLst>
        <pc:spChg chg="mod">
          <ac:chgData name="壮真 白石" userId="ee6633976126d5a0" providerId="LiveId" clId="{6222E614-3197-433B-A926-E825CEA6C2A0}" dt="2025-03-19T06:09:48.788" v="1413" actId="1076"/>
          <ac:spMkLst>
            <pc:docMk/>
            <pc:sldMk cId="3133170965" sldId="324"/>
            <ac:spMk id="3" creationId="{378A9038-E7BC-9AEB-F023-355B400C4D9A}"/>
          </ac:spMkLst>
        </pc:spChg>
        <pc:picChg chg="del">
          <ac:chgData name="壮真 白石" userId="ee6633976126d5a0" providerId="LiveId" clId="{6222E614-3197-433B-A926-E825CEA6C2A0}" dt="2025-03-19T06:08:07.038" v="1331" actId="478"/>
          <ac:picMkLst>
            <pc:docMk/>
            <pc:sldMk cId="3133170965" sldId="324"/>
            <ac:picMk id="5" creationId="{2F5A9CD9-1BBA-C79D-2583-4F736F6C75D7}"/>
          </ac:picMkLst>
        </pc:picChg>
        <pc:picChg chg="add mod ord">
          <ac:chgData name="壮真 白石" userId="ee6633976126d5a0" providerId="LiveId" clId="{6222E614-3197-433B-A926-E825CEA6C2A0}" dt="2025-03-19T06:09:48.128" v="1412" actId="1076"/>
          <ac:picMkLst>
            <pc:docMk/>
            <pc:sldMk cId="3133170965" sldId="324"/>
            <ac:picMk id="6" creationId="{998F0028-BBE8-E9CC-678C-8B7B00A001FA}"/>
          </ac:picMkLst>
        </pc:picChg>
      </pc:sldChg>
      <pc:sldChg chg="del">
        <pc:chgData name="壮真 白石" userId="ee6633976126d5a0" providerId="LiveId" clId="{6222E614-3197-433B-A926-E825CEA6C2A0}" dt="2025-03-19T02:34:11.889" v="1295" actId="47"/>
        <pc:sldMkLst>
          <pc:docMk/>
          <pc:sldMk cId="4110631879" sldId="342"/>
        </pc:sldMkLst>
      </pc:sldChg>
      <pc:sldChg chg="del">
        <pc:chgData name="壮真 白石" userId="ee6633976126d5a0" providerId="LiveId" clId="{6222E614-3197-433B-A926-E825CEA6C2A0}" dt="2025-03-19T02:34:06.219" v="1293" actId="47"/>
        <pc:sldMkLst>
          <pc:docMk/>
          <pc:sldMk cId="2430221070" sldId="344"/>
        </pc:sldMkLst>
      </pc:sldChg>
      <pc:sldChg chg="modSp mod">
        <pc:chgData name="壮真 白石" userId="ee6633976126d5a0" providerId="LiveId" clId="{6222E614-3197-433B-A926-E825CEA6C2A0}" dt="2025-03-19T01:53:36.659" v="804" actId="255"/>
        <pc:sldMkLst>
          <pc:docMk/>
          <pc:sldMk cId="4284905364" sldId="359"/>
        </pc:sldMkLst>
        <pc:spChg chg="mod">
          <ac:chgData name="壮真 白石" userId="ee6633976126d5a0" providerId="LiveId" clId="{6222E614-3197-433B-A926-E825CEA6C2A0}" dt="2025-03-19T01:53:36.659" v="804" actId="255"/>
          <ac:spMkLst>
            <pc:docMk/>
            <pc:sldMk cId="4284905364" sldId="359"/>
            <ac:spMk id="3" creationId="{2C5B708A-5926-FAE3-7234-7E923849E954}"/>
          </ac:spMkLst>
        </pc:spChg>
      </pc:sldChg>
      <pc:sldChg chg="del">
        <pc:chgData name="壮真 白石" userId="ee6633976126d5a0" providerId="LiveId" clId="{6222E614-3197-433B-A926-E825CEA6C2A0}" dt="2025-03-19T02:34:08.004" v="1294" actId="47"/>
        <pc:sldMkLst>
          <pc:docMk/>
          <pc:sldMk cId="1200310099" sldId="360"/>
        </pc:sldMkLst>
      </pc:sldChg>
      <pc:sldChg chg="del">
        <pc:chgData name="壮真 白石" userId="ee6633976126d5a0" providerId="LiveId" clId="{6222E614-3197-433B-A926-E825CEA6C2A0}" dt="2025-03-19T02:34:43.581" v="1320" actId="47"/>
        <pc:sldMkLst>
          <pc:docMk/>
          <pc:sldMk cId="1938018190" sldId="361"/>
        </pc:sldMkLst>
      </pc:sldChg>
      <pc:sldChg chg="addSp delSp modSp add mod">
        <pc:chgData name="壮真 白石" userId="ee6633976126d5a0" providerId="LiveId" clId="{6222E614-3197-433B-A926-E825CEA6C2A0}" dt="2025-03-19T01:49:32.038" v="496" actId="255"/>
        <pc:sldMkLst>
          <pc:docMk/>
          <pc:sldMk cId="1116259508" sldId="362"/>
        </pc:sldMkLst>
        <pc:spChg chg="del mod">
          <ac:chgData name="壮真 白石" userId="ee6633976126d5a0" providerId="LiveId" clId="{6222E614-3197-433B-A926-E825CEA6C2A0}" dt="2025-03-19T01:46:57.355" v="401" actId="478"/>
          <ac:spMkLst>
            <pc:docMk/>
            <pc:sldMk cId="1116259508" sldId="362"/>
            <ac:spMk id="3" creationId="{FF4F9D70-9358-A1C4-00C9-351F75DBD6DB}"/>
          </ac:spMkLst>
        </pc:spChg>
        <pc:spChg chg="add mod">
          <ac:chgData name="壮真 白石" userId="ee6633976126d5a0" providerId="LiveId" clId="{6222E614-3197-433B-A926-E825CEA6C2A0}" dt="2025-03-19T01:49:32.038" v="496" actId="255"/>
          <ac:spMkLst>
            <pc:docMk/>
            <pc:sldMk cId="1116259508" sldId="362"/>
            <ac:spMk id="5" creationId="{90BAD288-37A5-58A7-468C-AAB08D547EE4}"/>
          </ac:spMkLst>
        </pc:spChg>
        <pc:picChg chg="add mod">
          <ac:chgData name="壮真 白石" userId="ee6633976126d5a0" providerId="LiveId" clId="{6222E614-3197-433B-A926-E825CEA6C2A0}" dt="2025-03-19T01:47:44.111" v="408" actId="1076"/>
          <ac:picMkLst>
            <pc:docMk/>
            <pc:sldMk cId="1116259508" sldId="362"/>
            <ac:picMk id="1026" creationId="{5266C6E5-1DE9-D4BF-2075-E374C2E4963A}"/>
          </ac:picMkLst>
        </pc:picChg>
      </pc:sldChg>
      <pc:sldChg chg="new del">
        <pc:chgData name="壮真 白石" userId="ee6633976126d5a0" providerId="LiveId" clId="{6222E614-3197-433B-A926-E825CEA6C2A0}" dt="2025-03-18T15:20:40.909" v="397" actId="47"/>
        <pc:sldMkLst>
          <pc:docMk/>
          <pc:sldMk cId="1281649033" sldId="362"/>
        </pc:sldMkLst>
      </pc:sldChg>
      <pc:sldChg chg="new del">
        <pc:chgData name="壮真 白石" userId="ee6633976126d5a0" providerId="LiveId" clId="{6222E614-3197-433B-A926-E825CEA6C2A0}" dt="2025-03-19T01:49:47.892" v="499" actId="47"/>
        <pc:sldMkLst>
          <pc:docMk/>
          <pc:sldMk cId="3179892758" sldId="363"/>
        </pc:sldMkLst>
      </pc:sldChg>
      <pc:sldChg chg="modSp add mod">
        <pc:chgData name="壮真 白石" userId="ee6633976126d5a0" providerId="LiveId" clId="{6222E614-3197-433B-A926-E825CEA6C2A0}" dt="2025-03-19T02:38:12.542" v="1325" actId="20577"/>
        <pc:sldMkLst>
          <pc:docMk/>
          <pc:sldMk cId="2621648790" sldId="364"/>
        </pc:sldMkLst>
        <pc:spChg chg="mod">
          <ac:chgData name="壮真 白石" userId="ee6633976126d5a0" providerId="LiveId" clId="{6222E614-3197-433B-A926-E825CEA6C2A0}" dt="2025-03-19T02:38:12.542" v="1325" actId="20577"/>
          <ac:spMkLst>
            <pc:docMk/>
            <pc:sldMk cId="2621648790" sldId="364"/>
            <ac:spMk id="3" creationId="{7DD50825-F043-6945-FE1E-186C54E86FD6}"/>
          </ac:spMkLst>
        </pc:spChg>
      </pc:sldChg>
      <pc:sldChg chg="modSp add mod">
        <pc:chgData name="壮真 白石" userId="ee6633976126d5a0" providerId="LiveId" clId="{6222E614-3197-433B-A926-E825CEA6C2A0}" dt="2025-03-19T01:54:26.362" v="806" actId="255"/>
        <pc:sldMkLst>
          <pc:docMk/>
          <pc:sldMk cId="1174747946" sldId="365"/>
        </pc:sldMkLst>
        <pc:spChg chg="mod">
          <ac:chgData name="壮真 白石" userId="ee6633976126d5a0" providerId="LiveId" clId="{6222E614-3197-433B-A926-E825CEA6C2A0}" dt="2025-03-19T01:54:26.362" v="806" actId="255"/>
          <ac:spMkLst>
            <pc:docMk/>
            <pc:sldMk cId="1174747946" sldId="365"/>
            <ac:spMk id="3" creationId="{4DB61B20-CF9F-9487-A522-CE945EF65A55}"/>
          </ac:spMkLst>
        </pc:spChg>
      </pc:sldChg>
      <pc:sldChg chg="new del">
        <pc:chgData name="壮真 白石" userId="ee6633976126d5a0" providerId="LiveId" clId="{6222E614-3197-433B-A926-E825CEA6C2A0}" dt="2025-03-19T01:55:59.582" v="918" actId="47"/>
        <pc:sldMkLst>
          <pc:docMk/>
          <pc:sldMk cId="3303204883" sldId="366"/>
        </pc:sldMkLst>
      </pc:sldChg>
      <pc:sldChg chg="modSp add mod ord">
        <pc:chgData name="壮真 白石" userId="ee6633976126d5a0" providerId="LiveId" clId="{6222E614-3197-433B-A926-E825CEA6C2A0}" dt="2025-03-19T01:55:52.382" v="917" actId="20577"/>
        <pc:sldMkLst>
          <pc:docMk/>
          <pc:sldMk cId="3902551509" sldId="367"/>
        </pc:sldMkLst>
        <pc:spChg chg="mod">
          <ac:chgData name="壮真 白石" userId="ee6633976126d5a0" providerId="LiveId" clId="{6222E614-3197-433B-A926-E825CEA6C2A0}" dt="2025-03-19T01:55:52.382" v="917" actId="20577"/>
          <ac:spMkLst>
            <pc:docMk/>
            <pc:sldMk cId="3902551509" sldId="367"/>
            <ac:spMk id="3" creationId="{D202FDA5-2910-D18E-E7DC-1B6A98884D86}"/>
          </ac:spMkLst>
        </pc:spChg>
      </pc:sldChg>
      <pc:sldChg chg="modSp add mod">
        <pc:chgData name="壮真 白石" userId="ee6633976126d5a0" providerId="LiveId" clId="{6222E614-3197-433B-A926-E825CEA6C2A0}" dt="2025-03-19T01:55:41.895" v="908" actId="20577"/>
        <pc:sldMkLst>
          <pc:docMk/>
          <pc:sldMk cId="1654060386" sldId="368"/>
        </pc:sldMkLst>
        <pc:spChg chg="mod">
          <ac:chgData name="壮真 白石" userId="ee6633976126d5a0" providerId="LiveId" clId="{6222E614-3197-433B-A926-E825CEA6C2A0}" dt="2025-03-19T01:55:41.895" v="908" actId="20577"/>
          <ac:spMkLst>
            <pc:docMk/>
            <pc:sldMk cId="1654060386" sldId="368"/>
            <ac:spMk id="3" creationId="{820F3741-8356-B78E-E04B-CA4E1E09537C}"/>
          </ac:spMkLst>
        </pc:spChg>
      </pc:sldChg>
      <pc:sldChg chg="modSp add mod">
        <pc:chgData name="壮真 白石" userId="ee6633976126d5a0" providerId="LiveId" clId="{6222E614-3197-433B-A926-E825CEA6C2A0}" dt="2025-03-19T01:57:18.487" v="966" actId="20577"/>
        <pc:sldMkLst>
          <pc:docMk/>
          <pc:sldMk cId="4045913298" sldId="369"/>
        </pc:sldMkLst>
        <pc:spChg chg="mod">
          <ac:chgData name="壮真 白石" userId="ee6633976126d5a0" providerId="LiveId" clId="{6222E614-3197-433B-A926-E825CEA6C2A0}" dt="2025-03-19T01:57:18.487" v="966" actId="20577"/>
          <ac:spMkLst>
            <pc:docMk/>
            <pc:sldMk cId="4045913298" sldId="369"/>
            <ac:spMk id="3" creationId="{05AA0B4B-1CFA-7787-3FBF-DEC67B91CF1C}"/>
          </ac:spMkLst>
        </pc:spChg>
      </pc:sldChg>
      <pc:sldChg chg="modSp add mod">
        <pc:chgData name="壮真 白石" userId="ee6633976126d5a0" providerId="LiveId" clId="{6222E614-3197-433B-A926-E825CEA6C2A0}" dt="2025-03-19T02:14:40.194" v="1028" actId="20577"/>
        <pc:sldMkLst>
          <pc:docMk/>
          <pc:sldMk cId="2429196765" sldId="370"/>
        </pc:sldMkLst>
        <pc:spChg chg="mod">
          <ac:chgData name="壮真 白石" userId="ee6633976126d5a0" providerId="LiveId" clId="{6222E614-3197-433B-A926-E825CEA6C2A0}" dt="2025-03-19T02:14:40.194" v="1028" actId="20577"/>
          <ac:spMkLst>
            <pc:docMk/>
            <pc:sldMk cId="2429196765" sldId="370"/>
            <ac:spMk id="3" creationId="{9F5DE723-E50E-B628-8040-A971EB9C6ABA}"/>
          </ac:spMkLst>
        </pc:spChg>
      </pc:sldChg>
      <pc:sldChg chg="modSp add mod ord">
        <pc:chgData name="壮真 白石" userId="ee6633976126d5a0" providerId="LiveId" clId="{6222E614-3197-433B-A926-E825CEA6C2A0}" dt="2025-03-19T02:14:26.696" v="1007" actId="255"/>
        <pc:sldMkLst>
          <pc:docMk/>
          <pc:sldMk cId="3779270555" sldId="371"/>
        </pc:sldMkLst>
        <pc:spChg chg="mod">
          <ac:chgData name="壮真 白石" userId="ee6633976126d5a0" providerId="LiveId" clId="{6222E614-3197-433B-A926-E825CEA6C2A0}" dt="2025-03-19T02:14:26.696" v="1007" actId="255"/>
          <ac:spMkLst>
            <pc:docMk/>
            <pc:sldMk cId="3779270555" sldId="371"/>
            <ac:spMk id="3" creationId="{5E2DE5FB-AD71-F094-2343-EEF0CEF99DF4}"/>
          </ac:spMkLst>
        </pc:spChg>
      </pc:sldChg>
      <pc:sldChg chg="addSp delSp modSp add mod modNotesTx">
        <pc:chgData name="壮真 白石" userId="ee6633976126d5a0" providerId="LiveId" clId="{6222E614-3197-433B-A926-E825CEA6C2A0}" dt="2025-03-19T02:27:26.900" v="1123" actId="20577"/>
        <pc:sldMkLst>
          <pc:docMk/>
          <pc:sldMk cId="1752249195" sldId="372"/>
        </pc:sldMkLst>
        <pc:spChg chg="mod">
          <ac:chgData name="壮真 白石" userId="ee6633976126d5a0" providerId="LiveId" clId="{6222E614-3197-433B-A926-E825CEA6C2A0}" dt="2025-03-19T02:27:26.900" v="1123" actId="20577"/>
          <ac:spMkLst>
            <pc:docMk/>
            <pc:sldMk cId="1752249195" sldId="372"/>
            <ac:spMk id="5" creationId="{BAF67BC8-1274-9562-FC89-05DB4F11991E}"/>
          </ac:spMkLst>
        </pc:spChg>
        <pc:picChg chg="del">
          <ac:chgData name="壮真 白石" userId="ee6633976126d5a0" providerId="LiveId" clId="{6222E614-3197-433B-A926-E825CEA6C2A0}" dt="2025-03-19T02:15:44.542" v="1035" actId="478"/>
          <ac:picMkLst>
            <pc:docMk/>
            <pc:sldMk cId="1752249195" sldId="372"/>
            <ac:picMk id="1026" creationId="{4D5DA0FA-245B-1146-DC4B-A1DF3674C409}"/>
          </ac:picMkLst>
        </pc:picChg>
        <pc:picChg chg="add mod">
          <ac:chgData name="壮真 白石" userId="ee6633976126d5a0" providerId="LiveId" clId="{6222E614-3197-433B-A926-E825CEA6C2A0}" dt="2025-03-19T02:15:56.273" v="1045" actId="1038"/>
          <ac:picMkLst>
            <pc:docMk/>
            <pc:sldMk cId="1752249195" sldId="372"/>
            <ac:picMk id="2050" creationId="{5711885C-6012-B27B-919A-DCB73EEA17AF}"/>
          </ac:picMkLst>
        </pc:picChg>
      </pc:sldChg>
      <pc:sldChg chg="modSp add mod">
        <pc:chgData name="壮真 白石" userId="ee6633976126d5a0" providerId="LiveId" clId="{6222E614-3197-433B-A926-E825CEA6C2A0}" dt="2025-03-19T02:34:18.988" v="1304" actId="20577"/>
        <pc:sldMkLst>
          <pc:docMk/>
          <pc:sldMk cId="1220456885" sldId="373"/>
        </pc:sldMkLst>
        <pc:spChg chg="mod">
          <ac:chgData name="壮真 白石" userId="ee6633976126d5a0" providerId="LiveId" clId="{6222E614-3197-433B-A926-E825CEA6C2A0}" dt="2025-03-19T02:34:18.988" v="1304" actId="20577"/>
          <ac:spMkLst>
            <pc:docMk/>
            <pc:sldMk cId="1220456885" sldId="373"/>
            <ac:spMk id="3" creationId="{2C88A4B7-16BB-29F5-3070-87393E7B36CA}"/>
          </ac:spMkLst>
        </pc:spChg>
      </pc:sldChg>
      <pc:sldChg chg="modSp add del mod">
        <pc:chgData name="壮真 白石" userId="ee6633976126d5a0" providerId="LiveId" clId="{6222E614-3197-433B-A926-E825CEA6C2A0}" dt="2025-03-19T02:33:44.372" v="1290" actId="20577"/>
        <pc:sldMkLst>
          <pc:docMk/>
          <pc:sldMk cId="277597887" sldId="374"/>
        </pc:sldMkLst>
        <pc:spChg chg="mod">
          <ac:chgData name="壮真 白石" userId="ee6633976126d5a0" providerId="LiveId" clId="{6222E614-3197-433B-A926-E825CEA6C2A0}" dt="2025-03-19T02:33:44.372" v="1290" actId="20577"/>
          <ac:spMkLst>
            <pc:docMk/>
            <pc:sldMk cId="277597887" sldId="374"/>
            <ac:spMk id="3" creationId="{63444179-2DA1-7B42-CE14-7ED3B6C6C864}"/>
          </ac:spMkLst>
        </pc:spChg>
      </pc:sldChg>
      <pc:sldChg chg="add del">
        <pc:chgData name="壮真 白石" userId="ee6633976126d5a0" providerId="LiveId" clId="{6222E614-3197-433B-A926-E825CEA6C2A0}" dt="2025-03-19T02:34:24.751" v="1306" actId="47"/>
        <pc:sldMkLst>
          <pc:docMk/>
          <pc:sldMk cId="3257211330" sldId="375"/>
        </pc:sldMkLst>
      </pc:sldChg>
      <pc:sldChg chg="add del">
        <pc:chgData name="壮真 白石" userId="ee6633976126d5a0" providerId="LiveId" clId="{6222E614-3197-433B-A926-E825CEA6C2A0}" dt="2025-03-19T02:34:42.696" v="1319" actId="47"/>
        <pc:sldMkLst>
          <pc:docMk/>
          <pc:sldMk cId="478391499" sldId="376"/>
        </pc:sldMkLst>
      </pc:sldChg>
      <pc:sldChg chg="modSp add mod">
        <pc:chgData name="壮真 白石" userId="ee6633976126d5a0" providerId="LiveId" clId="{6222E614-3197-433B-A926-E825CEA6C2A0}" dt="2025-03-19T02:38:23.369" v="1330" actId="20577"/>
        <pc:sldMkLst>
          <pc:docMk/>
          <pc:sldMk cId="4061034485" sldId="377"/>
        </pc:sldMkLst>
        <pc:spChg chg="mod">
          <ac:chgData name="壮真 白石" userId="ee6633976126d5a0" providerId="LiveId" clId="{6222E614-3197-433B-A926-E825CEA6C2A0}" dt="2025-03-19T02:38:23.369" v="1330" actId="20577"/>
          <ac:spMkLst>
            <pc:docMk/>
            <pc:sldMk cId="4061034485" sldId="377"/>
            <ac:spMk id="3" creationId="{ADE7BC6C-E216-23ED-D02D-AE18C250E7FB}"/>
          </ac:spMkLst>
        </pc:spChg>
      </pc:sldChg>
      <pc:sldChg chg="delSp add mod">
        <pc:chgData name="壮真 白石" userId="ee6633976126d5a0" providerId="LiveId" clId="{6222E614-3197-433B-A926-E825CEA6C2A0}" dt="2025-03-19T06:11:49.724" v="1432" actId="478"/>
        <pc:sldMkLst>
          <pc:docMk/>
          <pc:sldMk cId="3163121635" sldId="378"/>
        </pc:sldMkLst>
        <pc:spChg chg="del">
          <ac:chgData name="壮真 白石" userId="ee6633976126d5a0" providerId="LiveId" clId="{6222E614-3197-433B-A926-E825CEA6C2A0}" dt="2025-03-19T06:11:49.724" v="1432" actId="478"/>
          <ac:spMkLst>
            <pc:docMk/>
            <pc:sldMk cId="3163121635" sldId="378"/>
            <ac:spMk id="6" creationId="{7DE9A761-D40C-C787-234D-58A9B3C5854E}"/>
          </ac:spMkLst>
        </pc:spChg>
      </pc:sldChg>
      <pc:sldChg chg="modSp add mod">
        <pc:chgData name="壮真 白石" userId="ee6633976126d5a0" providerId="LiveId" clId="{6222E614-3197-433B-A926-E825CEA6C2A0}" dt="2025-03-19T07:37:34.040" v="1472" actId="20577"/>
        <pc:sldMkLst>
          <pc:docMk/>
          <pc:sldMk cId="3408389160" sldId="379"/>
        </pc:sldMkLst>
        <pc:spChg chg="mod">
          <ac:chgData name="壮真 白石" userId="ee6633976126d5a0" providerId="LiveId" clId="{6222E614-3197-433B-A926-E825CEA6C2A0}" dt="2025-03-19T07:37:34.040" v="1472" actId="20577"/>
          <ac:spMkLst>
            <pc:docMk/>
            <pc:sldMk cId="3408389160" sldId="379"/>
            <ac:spMk id="3" creationId="{84118494-438F-EF61-721D-DD5367DE59AD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EBBC96-5331-F646-A2CD-EE56DAA8468C}" type="datetimeFigureOut">
              <a:rPr kumimoji="1" lang="ja-JP" altLang="en-US" smtClean="0"/>
              <a:t>2025/4/8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FBFD9C-836E-8445-9315-745A5D349C5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160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スライドタイトルについては</a:t>
            </a:r>
            <a:r>
              <a:rPr kumimoji="1" lang="en-US" altLang="ja-JP" dirty="0"/>
              <a:t>HGP</a:t>
            </a:r>
            <a:r>
              <a:rPr kumimoji="1" lang="ja-JP" altLang="en-US" dirty="0"/>
              <a:t>創英角ゴシック</a:t>
            </a:r>
            <a:r>
              <a:rPr kumimoji="1" lang="en-US" altLang="ja-JP" dirty="0"/>
              <a:t>UB</a:t>
            </a:r>
            <a:r>
              <a:rPr kumimoji="1" lang="ja-JP" altLang="en-US" dirty="0"/>
              <a:t>とする</a:t>
            </a:r>
            <a:endParaRPr kumimoji="1" lang="en-US" altLang="ja-JP" dirty="0"/>
          </a:p>
          <a:p>
            <a:r>
              <a:rPr kumimoji="1" lang="ja-JP" altLang="en-US" dirty="0"/>
              <a:t>文字がはみ出さない位置に持っていく</a:t>
            </a:r>
            <a:endParaRPr kumimoji="1" lang="en-US" altLang="ja-JP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FBFD9C-836E-8445-9315-745A5D349C5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72610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EA7629-78C4-46CD-9C4A-FCF0C84D9E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4A743597-E8D1-AE08-D1C7-9630979984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FFD93078-6682-2AA5-0A02-3E3A94AC82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スライドタイトルについては</a:t>
            </a:r>
            <a:r>
              <a:rPr kumimoji="1" lang="en-US" altLang="ja-JP" dirty="0"/>
              <a:t>HGP</a:t>
            </a:r>
            <a:r>
              <a:rPr kumimoji="1" lang="ja-JP" altLang="en-US" dirty="0"/>
              <a:t>創英角ゴシック</a:t>
            </a:r>
            <a:r>
              <a:rPr kumimoji="1" lang="en-US" altLang="ja-JP" dirty="0"/>
              <a:t>UB</a:t>
            </a:r>
            <a:r>
              <a:rPr kumimoji="1" lang="ja-JP" altLang="en-US" dirty="0"/>
              <a:t>とする</a:t>
            </a:r>
            <a:endParaRPr kumimoji="1" lang="en-US" altLang="ja-JP" dirty="0"/>
          </a:p>
          <a:p>
            <a:r>
              <a:rPr kumimoji="1" lang="ja-JP" altLang="en-US" dirty="0"/>
              <a:t>文字がはみ出さない位置に持っていく</a:t>
            </a:r>
            <a:endParaRPr kumimoji="1" lang="en-US" altLang="ja-JP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AA68946-723B-98EE-2946-36463548535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FBFD9C-836E-8445-9315-745A5D349C55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89530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FBFD9C-836E-8445-9315-745A5D349C55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82282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DC3DD9-B4A7-914A-F159-DB36F1670B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>
            <a:extLst>
              <a:ext uri="{FF2B5EF4-FFF2-40B4-BE49-F238E27FC236}">
                <a16:creationId xmlns:a16="http://schemas.microsoft.com/office/drawing/2014/main" id="{E2FC3CF9-9EE4-8364-3583-CA263394798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>
            <a:extLst>
              <a:ext uri="{FF2B5EF4-FFF2-40B4-BE49-F238E27FC236}">
                <a16:creationId xmlns:a16="http://schemas.microsoft.com/office/drawing/2014/main" id="{3359A9A1-292B-A616-89A7-765BDF7FE28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/>
              <a:t>渋谷 巧（</a:t>
            </a:r>
            <a:r>
              <a:rPr kumimoji="1" lang="en-US" altLang="ja-JP" dirty="0"/>
              <a:t>Takumi Shibuya</a:t>
            </a:r>
            <a:r>
              <a:rPr kumimoji="1" lang="ja-JP" altLang="en-US" dirty="0"/>
              <a:t>）</a:t>
            </a:r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7A2F76E-30A5-BD54-E934-927AC296E4F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2FBFD9C-836E-8445-9315-745A5D349C55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7434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2138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2025/4/8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5491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2025/4/8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5986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2025/4/8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9580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2025/4/8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6259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2025/4/8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33038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2025/4/8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0768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5CC2C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2025/4/8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0829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2025/4/8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015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2025/4/8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8834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AF5545-F677-514E-8896-3A769D1AFFF7}" type="datetimeFigureOut">
              <a:rPr kumimoji="1" lang="ja-JP" altLang="en-US" smtClean="0"/>
              <a:t>2025/4/8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33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モニター画面に映る文字&#10;&#10;自動的に生成された説明">
            <a:extLst>
              <a:ext uri="{FF2B5EF4-FFF2-40B4-BE49-F238E27FC236}">
                <a16:creationId xmlns:a16="http://schemas.microsoft.com/office/drawing/2014/main" id="{0F5F0546-3CE2-9C6C-D112-AA5DD1B2D289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-6183" y="-67506"/>
            <a:ext cx="9156320" cy="5207846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5400000">
            <a:off x="-1810256" y="1804073"/>
            <a:ext cx="4105231" cy="4970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F5545-F677-514E-8896-3A769D1AFFF7}" type="datetimeFigureOut">
              <a:rPr kumimoji="1" lang="ja-JP" altLang="en-US" smtClean="0"/>
              <a:t>2025/4/8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663F4D-09ED-B141-B389-7E0FBB71FFB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0912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2400" kern="1200">
          <a:solidFill>
            <a:srgbClr val="5CC2CF"/>
          </a:solidFill>
          <a:latin typeface="HGP創英角ｺﾞｼｯｸUB" panose="020B0900000000000000" pitchFamily="50" charset="-128"/>
          <a:ea typeface="HGP創英角ｺﾞｼｯｸUB" panose="020B0900000000000000" pitchFamily="50" charset="-128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1EA107-45DB-665C-C4B9-352D503886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5400000">
            <a:off x="-2147817" y="2147816"/>
            <a:ext cx="4792719" cy="497086"/>
          </a:xfrm>
        </p:spPr>
        <p:txBody>
          <a:bodyPr/>
          <a:lstStyle/>
          <a:p>
            <a:endParaRPr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626C67F-072D-2A0B-8040-3F474614DF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9009" y="236916"/>
            <a:ext cx="7886700" cy="3743037"/>
          </a:xfrm>
        </p:spPr>
        <p:txBody>
          <a:bodyPr>
            <a:normAutofit/>
          </a:bodyPr>
          <a:lstStyle/>
          <a:p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</a:t>
            </a:r>
            <a:r>
              <a:rPr lang="ja-JP" altLang="en-US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一般社団法人　甲州青年会議所 </a:t>
            </a:r>
            <a:endParaRPr lang="en-US" altLang="ja-JP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>
              <a:buNone/>
            </a:pPr>
            <a:r>
              <a:rPr lang="ja-JP" altLang="en-US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     ２０２５年度　研修拡大委員会</a:t>
            </a:r>
            <a:endParaRPr lang="en-US" altLang="ja-JP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>
              <a:buNone/>
            </a:pPr>
            <a:endParaRPr lang="en-US" altLang="ja-JP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r>
              <a:rPr lang="ja-JP" altLang="en-US" sz="4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名将 西野朗 氏に学ぶ</a:t>
            </a:r>
            <a:endParaRPr lang="en-US" altLang="ja-JP" sz="44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r>
              <a:rPr lang="ja-JP" altLang="en-US" sz="4400" b="1" i="0" dirty="0">
                <a:solidFill>
                  <a:srgbClr val="000000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組織を成功に導く</a:t>
            </a:r>
            <a:r>
              <a:rPr lang="ja-JP" altLang="en-US" sz="4400" b="1" dirty="0">
                <a:solidFill>
                  <a:srgbClr val="00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リーダーシップ</a:t>
            </a:r>
            <a:endParaRPr lang="en-US" altLang="ja-JP" sz="4400" b="1" i="0" dirty="0">
              <a:solidFill>
                <a:srgbClr val="000000"/>
              </a:solidFill>
              <a:effectLst/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6" name="コンテンツ プレースホルダー 2">
            <a:extLst>
              <a:ext uri="{FF2B5EF4-FFF2-40B4-BE49-F238E27FC236}">
                <a16:creationId xmlns:a16="http://schemas.microsoft.com/office/drawing/2014/main" id="{9E8382E2-4C5F-EDD3-AD94-6BFC09E2071A}"/>
              </a:ext>
            </a:extLst>
          </p:cNvPr>
          <p:cNvSpPr txBox="1">
            <a:spLocks/>
          </p:cNvSpPr>
          <p:nvPr/>
        </p:nvSpPr>
        <p:spPr>
          <a:xfrm>
            <a:off x="628650" y="3193468"/>
            <a:ext cx="7886700" cy="36147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kumimoji="1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 lang="en-US" altLang="ja-JP" sz="18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ja-JP" altLang="en-US" sz="2800" b="1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ご来場ありがとうございます</a:t>
            </a:r>
            <a:endParaRPr lang="en-US" altLang="ja-JP" sz="2800" b="1" dirty="0">
              <a:solidFill>
                <a:srgbClr val="FF00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en-US" altLang="ja-JP" sz="2800" b="1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14</a:t>
            </a:r>
            <a:r>
              <a:rPr lang="ja-JP" altLang="en-US" sz="2800" b="1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時の開演までに番号札の席にご着席ください</a:t>
            </a:r>
            <a:endParaRPr lang="en-US" altLang="ja-JP" sz="2800" b="1" dirty="0">
              <a:solidFill>
                <a:srgbClr val="FF00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942261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15E958-3A32-D859-A953-7D903408C3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B56B91A-F9C8-A707-61C0-6CFE9C08A2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5AA0B4B-1CFA-7787-3FBF-DEC67B91CF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829227"/>
            <a:ext cx="7886700" cy="348504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altLang="ja-JP" sz="60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r>
              <a:rPr lang="ja-JP" altLang="en-US" sz="60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休憩・名刺交換 </a:t>
            </a:r>
            <a:r>
              <a:rPr lang="en-US" altLang="ja-JP" sz="60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15</a:t>
            </a:r>
            <a:r>
              <a:rPr lang="ja-JP" altLang="en-US" sz="60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分</a:t>
            </a:r>
            <a:endParaRPr lang="en-US" altLang="ja-JP" sz="60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459132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A63907-7A6E-5151-BDCB-BEFC5F8568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704ACE0-A482-DBDC-A3F5-AE1F777A5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E2DE5FB-AD71-F094-2343-EEF0CEF99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829227"/>
            <a:ext cx="7886700" cy="348504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ja-JP" altLang="en-US" sz="60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第</a:t>
            </a:r>
            <a:r>
              <a:rPr lang="en-US" altLang="ja-JP" sz="60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2</a:t>
            </a:r>
            <a:r>
              <a:rPr lang="ja-JP" altLang="en-US" sz="60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部　対談</a:t>
            </a:r>
            <a:endParaRPr lang="en-US" altLang="ja-JP" sz="60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endParaRPr lang="en-US" altLang="ja-JP" sz="24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r>
              <a:rPr lang="ja-JP" altLang="en-US" sz="48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西野朗氏</a:t>
            </a:r>
            <a:endParaRPr lang="en-US" altLang="ja-JP" sz="48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r>
              <a:rPr lang="ja-JP" altLang="en-US" sz="4800" b="1" dirty="0">
                <a:solidFill>
                  <a:srgbClr val="FF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田中進氏</a:t>
            </a:r>
            <a:endParaRPr lang="en-US" altLang="ja-JP" sz="4800" b="1" dirty="0">
              <a:solidFill>
                <a:srgbClr val="FF00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792705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661936-8AF2-207F-A963-5B9335F74A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5D24D13-CECD-65EF-2F2D-A8BB9B26D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F5DE723-E50E-B628-8040-A971EB9C6A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829227"/>
            <a:ext cx="7886700" cy="348504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altLang="ja-JP" sz="60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r>
              <a:rPr lang="ja-JP" altLang="en-US" sz="60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登壇者紹介</a:t>
            </a:r>
            <a:endParaRPr lang="en-US" altLang="ja-JP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91967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BC195C-4BDE-1A35-1B80-473FF6329B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D5BDC57-706A-057A-F112-7D29E0C1C4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BAF67BC8-1274-9562-FC89-05DB4F1199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0903" y="926678"/>
            <a:ext cx="5187881" cy="3321346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ja-JP" altLang="en-US" sz="2800" b="1" dirty="0"/>
              <a:t>田中　進（</a:t>
            </a:r>
            <a:r>
              <a:rPr lang="en-US" altLang="ja-JP" sz="2800" b="1" dirty="0"/>
              <a:t>Susumu Tanaka</a:t>
            </a:r>
            <a:r>
              <a:rPr lang="ja-JP" altLang="en-US" sz="2800" b="1" dirty="0"/>
              <a:t>）</a:t>
            </a:r>
            <a:endParaRPr lang="en-US" altLang="ja-JP" sz="2800" kern="100" dirty="0">
              <a:effectLst/>
              <a:latin typeface="Century" panose="02040604050505020304" pitchFamily="18" charset="0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algn="l">
              <a:buNone/>
            </a:pPr>
            <a:r>
              <a:rPr lang="ja-JP" altLang="ja-JP" sz="1600" kern="1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プロフィール</a:t>
            </a:r>
          </a:p>
          <a:p>
            <a:pPr algn="l">
              <a:buNone/>
            </a:pPr>
            <a:r>
              <a:rPr lang="en-US" altLang="ja-JP" sz="1600" kern="1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1972</a:t>
            </a:r>
            <a:r>
              <a:rPr lang="ja-JP" altLang="ja-JP" sz="1600" kern="1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年　山梨県生まれ。</a:t>
            </a:r>
          </a:p>
          <a:p>
            <a:pPr algn="l">
              <a:buNone/>
            </a:pPr>
            <a:r>
              <a:rPr lang="ja-JP" altLang="ja-JP" sz="1600" kern="1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横浜国立大学国際経営学部卒 </a:t>
            </a:r>
          </a:p>
          <a:p>
            <a:pPr algn="l">
              <a:buNone/>
            </a:pPr>
            <a:r>
              <a:rPr lang="ja-JP" altLang="ja-JP" sz="1600" kern="1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三菱</a:t>
            </a:r>
            <a:r>
              <a:rPr lang="en-US" altLang="ja-JP" sz="1600" kern="1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UFJ</a:t>
            </a:r>
            <a:r>
              <a:rPr lang="ja-JP" altLang="ja-JP" sz="1600" kern="1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銀行に</a:t>
            </a:r>
            <a:r>
              <a:rPr lang="en-US" altLang="ja-JP" sz="1600" kern="1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5</a:t>
            </a:r>
            <a:r>
              <a:rPr lang="ja-JP" altLang="ja-JP" sz="1600" kern="1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年、プルデンシャル生命保険に</a:t>
            </a:r>
            <a:r>
              <a:rPr lang="en-US" altLang="ja-JP" sz="1600" kern="1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5</a:t>
            </a:r>
            <a:r>
              <a:rPr lang="ja-JP" altLang="ja-JP" sz="1600" kern="1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年勤務</a:t>
            </a:r>
          </a:p>
          <a:p>
            <a:pPr algn="l">
              <a:buNone/>
            </a:pPr>
            <a:r>
              <a:rPr lang="en-US" altLang="ja-JP" sz="1600" kern="1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2004</a:t>
            </a:r>
            <a:r>
              <a:rPr lang="ja-JP" altLang="ja-JP" sz="1600" kern="1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年に農業生産法人、株式会社サラダボウルを設立</a:t>
            </a:r>
          </a:p>
          <a:p>
            <a:pPr algn="l">
              <a:buNone/>
            </a:pPr>
            <a:r>
              <a:rPr lang="ja-JP" altLang="ja-JP" sz="1600" kern="1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以降、兵庫県加西市、山梨県北杜市、ベトナムと生産拠点を拡大</a:t>
            </a:r>
          </a:p>
          <a:p>
            <a:pPr algn="l"/>
            <a:r>
              <a:rPr lang="ja-JP" altLang="ja-JP" sz="1600" kern="100" dirty="0">
                <a:effectLst/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内閣府や農水省などの委員や理事にも従事</a:t>
            </a:r>
            <a:endParaRPr lang="en-US" altLang="ja-JP" sz="1900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36EDF566-DDA4-F47F-7D56-5A3D78EADC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5363" y="926678"/>
            <a:ext cx="3011208" cy="2899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22491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44B784-98FF-4590-6586-98B79D584E9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6582F5D-083F-C976-B6EA-C8F0E551B0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C88A4B7-16BB-29F5-3070-87393E7B36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829227"/>
            <a:ext cx="7886700" cy="348504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ja-JP" altLang="en-US" sz="60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記念品贈呈・謝辞</a:t>
            </a:r>
            <a:endParaRPr lang="en-US" altLang="ja-JP" sz="60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en-US" altLang="ja-JP" sz="2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3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rPr>
              <a:t>一般社団法人甲州青年会議所</a:t>
            </a:r>
            <a:endParaRPr kumimoji="1" lang="en-US" altLang="ja-JP" sz="35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3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rPr>
              <a:t>２０２５年度　理事長</a:t>
            </a:r>
            <a:endParaRPr kumimoji="1" lang="en-US" altLang="ja-JP" sz="35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1" lang="en-US" altLang="ja-JP" sz="35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+mn-cs"/>
            </a:endParaRPr>
          </a:p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35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n-cs"/>
              </a:rPr>
              <a:t>菊島　直樹</a:t>
            </a:r>
            <a:endParaRPr kumimoji="1" lang="en-US" altLang="ja-JP" sz="35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+mn-cs"/>
            </a:endParaRPr>
          </a:p>
          <a:p>
            <a:pPr marL="0" indent="0" algn="ctr">
              <a:buNone/>
            </a:pPr>
            <a:endParaRPr lang="en-US" altLang="ja-JP" sz="60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endParaRPr lang="en-US" altLang="ja-JP" sz="60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204568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FF5761-83C6-A266-BF3F-3B45CA16E3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26231E9-F021-9EE1-F9CC-D55EBFD47D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3444179-2DA1-7B42-CE14-7ED3B6C6C8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829227"/>
            <a:ext cx="7886700" cy="348504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altLang="ja-JP" sz="60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r>
              <a:rPr lang="ja-JP" altLang="en-US" sz="60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講師 ご挨拶・退場</a:t>
            </a:r>
            <a:endParaRPr lang="en-US" altLang="ja-JP" sz="60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75978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104C66-1E91-2BD6-BD6A-8C7F2813A4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99D953C-E966-44C8-CF8B-6B9CE181A9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DE7BC6C-E216-23ED-D02D-AE18C250E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764364"/>
            <a:ext cx="7886700" cy="361477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kumimoji="1" lang="ja-JP" altLang="en-US" sz="60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閉会宣言</a:t>
            </a:r>
            <a:endParaRPr kumimoji="1" lang="en-US" altLang="ja-JP" sz="60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endParaRPr lang="en-US" altLang="ja-JP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r>
              <a:rPr lang="ja-JP" altLang="en-US" sz="32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一般社団法人甲州青年会議所</a:t>
            </a:r>
            <a:endParaRPr lang="en-US" altLang="ja-JP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r>
              <a:rPr kumimoji="1" lang="ja-JP" altLang="en-US" sz="32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２０２５年度　</a:t>
            </a:r>
            <a:r>
              <a:rPr lang="ja-JP" altLang="en-US" sz="32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副理事長</a:t>
            </a:r>
            <a:endParaRPr lang="en-US" altLang="ja-JP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endParaRPr lang="en-US" altLang="ja-JP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r>
              <a:rPr kumimoji="1" lang="ja-JP" altLang="en-US" sz="32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岡　二成</a:t>
            </a:r>
            <a:endParaRPr kumimoji="1" lang="en-US" altLang="ja-JP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610344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 descr="QR コード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998F0028-BBE8-E9CC-678C-8B7B00A001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21707" y="1236282"/>
            <a:ext cx="3500585" cy="3500585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59F0C4DB-E4C7-3164-1853-F79256E988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78A9038-E7BC-9AEB-F023-355B400C4D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2425" y="543959"/>
            <a:ext cx="7984502" cy="159632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ja-JP" altLang="en-US" sz="54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アンケート　所要時間</a:t>
            </a:r>
            <a:r>
              <a:rPr lang="en-US" altLang="ja-JP" sz="54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3</a:t>
            </a:r>
            <a:r>
              <a:rPr lang="ja-JP" altLang="en-US" sz="54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分</a:t>
            </a:r>
            <a:endParaRPr kumimoji="1" lang="ja-JP" altLang="en-US" sz="54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331709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8AD907-7B6E-E5E5-BCB2-5140ACCEC3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ED65488-AAFD-F128-4A7A-13B7A0821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5400000">
            <a:off x="-2147817" y="2147816"/>
            <a:ext cx="4792719" cy="497086"/>
          </a:xfrm>
        </p:spPr>
        <p:txBody>
          <a:bodyPr/>
          <a:lstStyle/>
          <a:p>
            <a:endParaRPr lang="ja-JP" altLang="en-US" dirty="0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40755A3-EF6E-8BB0-271B-3EB043A621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9009" y="406598"/>
            <a:ext cx="7886700" cy="3743037"/>
          </a:xfrm>
        </p:spPr>
        <p:txBody>
          <a:bodyPr>
            <a:normAutofit/>
          </a:bodyPr>
          <a:lstStyle/>
          <a:p>
            <a:endParaRPr lang="en-US" altLang="ja-JP" dirty="0"/>
          </a:p>
          <a:p>
            <a:pPr marL="0" indent="0">
              <a:buNone/>
            </a:pPr>
            <a:r>
              <a:rPr lang="ja-JP" altLang="en-US" dirty="0"/>
              <a:t>　　</a:t>
            </a:r>
            <a:r>
              <a:rPr lang="ja-JP" altLang="en-US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一般社団法人　甲州青年会議所 </a:t>
            </a:r>
            <a:endParaRPr lang="en-US" altLang="ja-JP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>
              <a:buNone/>
            </a:pPr>
            <a:r>
              <a:rPr lang="ja-JP" altLang="en-US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     ２０２５年度　研修拡大委員会</a:t>
            </a:r>
            <a:endParaRPr lang="en-US" altLang="ja-JP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>
              <a:buNone/>
            </a:pPr>
            <a:endParaRPr lang="en-US" altLang="ja-JP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r>
              <a:rPr lang="ja-JP" altLang="en-US" sz="4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名将 西野朗 氏に学ぶ</a:t>
            </a:r>
            <a:endParaRPr lang="en-US" altLang="ja-JP" sz="44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r>
              <a:rPr lang="ja-JP" altLang="en-US" sz="4400" b="1" i="0" dirty="0">
                <a:solidFill>
                  <a:srgbClr val="000000"/>
                </a:solidFill>
                <a:effectLst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組織を成功に導く</a:t>
            </a:r>
            <a:r>
              <a:rPr lang="ja-JP" altLang="en-US" sz="4400" b="1" dirty="0">
                <a:solidFill>
                  <a:srgbClr val="00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リーダーシップ</a:t>
            </a:r>
            <a:endParaRPr lang="en-US" altLang="ja-JP" sz="4400" b="1" i="0" dirty="0">
              <a:solidFill>
                <a:srgbClr val="000000"/>
              </a:solidFill>
              <a:effectLst/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631216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D7D3CC-7E37-4789-6796-F408EBD31D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24390C5-F271-3AC7-A197-33BF145CF6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DD50825-F043-6945-FE1E-186C54E86F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764364"/>
            <a:ext cx="7886700" cy="361477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ja-JP" altLang="en-US" sz="60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開会</a:t>
            </a:r>
            <a:r>
              <a:rPr kumimoji="1" lang="ja-JP" altLang="en-US" sz="60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宣言</a:t>
            </a:r>
            <a:endParaRPr kumimoji="1" lang="en-US" altLang="ja-JP" sz="60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endParaRPr lang="en-US" altLang="ja-JP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r>
              <a:rPr lang="ja-JP" altLang="en-US" sz="32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一般社団法人甲州青年会議所</a:t>
            </a:r>
            <a:endParaRPr lang="en-US" altLang="ja-JP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r>
              <a:rPr kumimoji="1" lang="ja-JP" altLang="en-US" sz="32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２０２５年度</a:t>
            </a:r>
            <a:r>
              <a:rPr lang="ja-JP" altLang="en-US" sz="32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副理事長</a:t>
            </a:r>
            <a:endParaRPr lang="en-US" altLang="ja-JP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endParaRPr lang="en-US" altLang="ja-JP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r>
              <a:rPr lang="ja-JP" altLang="en-US" sz="32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雨宮悠甫</a:t>
            </a:r>
            <a:endParaRPr kumimoji="1" lang="en-US" altLang="ja-JP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216487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20BDEA-D565-D7D7-883B-E586A2682B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8CB7ADC-8111-5A9C-913B-0E3DEDC13C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4118494-438F-EF61-721D-DD5367DE59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764364"/>
            <a:ext cx="7886700" cy="3614771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ja-JP" altLang="en-US" sz="60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趣旨説明</a:t>
            </a:r>
          </a:p>
          <a:p>
            <a:pPr marL="0" indent="0" algn="ctr">
              <a:buNone/>
            </a:pPr>
            <a:endParaRPr lang="en-US" altLang="ja-JP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r>
              <a:rPr lang="ja-JP" altLang="en-US" sz="32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一般社団法人甲州青年会議所</a:t>
            </a:r>
            <a:endParaRPr lang="en-US" altLang="ja-JP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r>
              <a:rPr kumimoji="1" lang="ja-JP" altLang="en-US" sz="32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２０２５年度　研修拡大委員会</a:t>
            </a:r>
            <a:endParaRPr kumimoji="1" lang="en-US" altLang="ja-JP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r>
              <a:rPr lang="ja-JP" altLang="en-US" sz="32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委員長</a:t>
            </a:r>
            <a:endParaRPr lang="en-US" altLang="ja-JP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endParaRPr lang="en-US" altLang="ja-JP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r>
              <a:rPr kumimoji="1" lang="ja-JP" altLang="en-US" sz="32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白石　壮真</a:t>
            </a:r>
            <a:endParaRPr kumimoji="1" lang="en-US" altLang="ja-JP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083891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248D0F-93C4-3511-45F9-0A872C3340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C5B708A-5926-FAE3-7234-7E923849E9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829227"/>
            <a:ext cx="7886700" cy="348504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ja-JP" altLang="en-US" sz="60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第</a:t>
            </a:r>
            <a:r>
              <a:rPr lang="en-US" altLang="ja-JP" sz="60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</a:t>
            </a:r>
            <a:r>
              <a:rPr lang="ja-JP" altLang="en-US" sz="60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部　講演</a:t>
            </a:r>
            <a:endParaRPr lang="en-US" altLang="ja-JP" sz="60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endParaRPr lang="en-US" altLang="ja-JP" sz="24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r>
              <a:rPr lang="ja-JP" altLang="en-US" sz="43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名将 西野朗氏 に学ぶ</a:t>
            </a:r>
            <a:endParaRPr lang="en-US" altLang="ja-JP" sz="43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r>
              <a:rPr lang="ja-JP" altLang="en-US" sz="43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組織を成功に導くリーダーシップ</a:t>
            </a:r>
            <a:endParaRPr lang="en-US" altLang="ja-JP" sz="43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849053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83E116-1A3F-B9B8-A7EB-1A4D962405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A517982-06C2-FE33-00BC-8CCBA5EDB7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DB61B20-CF9F-9487-A522-CE945EF65A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829227"/>
            <a:ext cx="7886700" cy="348504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altLang="ja-JP" sz="60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r>
              <a:rPr lang="ja-JP" altLang="en-US" sz="60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講師紹介</a:t>
            </a:r>
          </a:p>
          <a:p>
            <a:pPr marL="0" indent="0" algn="ctr">
              <a:buNone/>
            </a:pPr>
            <a:r>
              <a:rPr lang="ja-JP" altLang="en-US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</a:t>
            </a:r>
            <a:endParaRPr lang="en-US" altLang="ja-JP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747479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B2D663-C306-F74C-04A6-8F766DEE61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FA7225E-C01D-22D6-47A6-AA322D729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コンテンツ プレースホルダー 4">
            <a:extLst>
              <a:ext uri="{FF2B5EF4-FFF2-40B4-BE49-F238E27FC236}">
                <a16:creationId xmlns:a16="http://schemas.microsoft.com/office/drawing/2014/main" id="{90BAD288-37A5-58A7-468C-AAB08D547E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49" y="598412"/>
            <a:ext cx="4716349" cy="410523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ja-JP" altLang="en-US" sz="2800" b="1" dirty="0"/>
              <a:t>西野朗　</a:t>
            </a:r>
            <a:r>
              <a:rPr lang="en-US" altLang="ja-JP" sz="2800" b="1" dirty="0"/>
              <a:t>NISHINO Akira</a:t>
            </a:r>
          </a:p>
          <a:p>
            <a:pPr marL="0" indent="0">
              <a:buNone/>
            </a:pPr>
            <a:r>
              <a:rPr lang="en-US" altLang="ja-JP" dirty="0"/>
              <a:t>1955</a:t>
            </a:r>
            <a:r>
              <a:rPr lang="ja-JP" altLang="en-US" dirty="0"/>
              <a:t>年</a:t>
            </a:r>
            <a:r>
              <a:rPr lang="en-US" altLang="ja-JP" dirty="0"/>
              <a:t>4</a:t>
            </a:r>
            <a:r>
              <a:rPr lang="ja-JP" altLang="en-US" dirty="0"/>
              <a:t>月</a:t>
            </a:r>
            <a:r>
              <a:rPr lang="en-US" altLang="ja-JP" dirty="0"/>
              <a:t>7</a:t>
            </a:r>
            <a:r>
              <a:rPr lang="ja-JP" altLang="en-US" dirty="0"/>
              <a:t>日　埼玉県生まれ</a:t>
            </a:r>
          </a:p>
          <a:p>
            <a:pPr marL="0" indent="0">
              <a:buNone/>
            </a:pPr>
            <a:r>
              <a:rPr lang="en-US" altLang="ja-JP" dirty="0"/>
              <a:t>1994</a:t>
            </a:r>
            <a:r>
              <a:rPr lang="ja-JP" altLang="en-US" dirty="0"/>
              <a:t>年よりオリンピックを目指す日本代表監督就任し、</a:t>
            </a:r>
            <a:r>
              <a:rPr lang="en-US" altLang="ja-JP" dirty="0"/>
              <a:t>28</a:t>
            </a:r>
            <a:r>
              <a:rPr lang="ja-JP" altLang="en-US" dirty="0"/>
              <a:t>年ぶりとなるオリンピック本大会の出場を果たす。</a:t>
            </a:r>
            <a:r>
              <a:rPr lang="en-US" altLang="ja-JP" dirty="0"/>
              <a:t>1996</a:t>
            </a:r>
            <a:r>
              <a:rPr lang="ja-JP" altLang="en-US" dirty="0"/>
              <a:t>年アトランタオリンピックではグループリーグでブラジルを破る“マイアミの奇跡”を起こした。</a:t>
            </a:r>
            <a:r>
              <a:rPr lang="en-US" altLang="ja-JP" dirty="0"/>
              <a:t>J1</a:t>
            </a:r>
            <a:r>
              <a:rPr lang="ja-JP" altLang="en-US" dirty="0"/>
              <a:t>リーグでは</a:t>
            </a:r>
            <a:r>
              <a:rPr lang="en-US" altLang="ja-JP" dirty="0"/>
              <a:t>4</a:t>
            </a:r>
            <a:r>
              <a:rPr lang="ja-JP" altLang="en-US" dirty="0"/>
              <a:t>クラブのトップチーム監督を歴任し、通算勝利数</a:t>
            </a:r>
            <a:r>
              <a:rPr lang="en-US" altLang="ja-JP" dirty="0"/>
              <a:t>270</a:t>
            </a:r>
            <a:r>
              <a:rPr lang="ja-JP" altLang="en-US" dirty="0"/>
              <a:t>勝の歴代</a:t>
            </a:r>
            <a:r>
              <a:rPr lang="en-US" altLang="ja-JP" dirty="0"/>
              <a:t>1</a:t>
            </a:r>
            <a:r>
              <a:rPr lang="ja-JP" altLang="en-US" dirty="0"/>
              <a:t>位。</a:t>
            </a:r>
            <a:r>
              <a:rPr lang="en-US" altLang="ja-JP" dirty="0"/>
              <a:t>2002</a:t>
            </a:r>
            <a:r>
              <a:rPr lang="ja-JP" altLang="en-US" dirty="0"/>
              <a:t>年からガンバ大阪を率い、</a:t>
            </a:r>
            <a:r>
              <a:rPr lang="en-US" altLang="ja-JP" dirty="0"/>
              <a:t>2008</a:t>
            </a:r>
            <a:r>
              <a:rPr lang="ja-JP" altLang="en-US" dirty="0"/>
              <a:t>年の</a:t>
            </a:r>
            <a:r>
              <a:rPr lang="en-US" altLang="ja-JP" dirty="0"/>
              <a:t>AFC</a:t>
            </a:r>
            <a:r>
              <a:rPr lang="ja-JP" altLang="en-US" dirty="0"/>
              <a:t>チャンピオンズリーグで優勝。アジア王者として出場した</a:t>
            </a:r>
            <a:r>
              <a:rPr lang="en-US" altLang="ja-JP" dirty="0"/>
              <a:t>FIFA</a:t>
            </a:r>
            <a:r>
              <a:rPr lang="ja-JP" altLang="en-US" dirty="0"/>
              <a:t>クラブワールドカップでは</a:t>
            </a:r>
            <a:r>
              <a:rPr lang="en-US" altLang="ja-JP" dirty="0"/>
              <a:t>3</a:t>
            </a:r>
            <a:r>
              <a:rPr lang="ja-JP" altLang="en-US" dirty="0"/>
              <a:t>位となった。</a:t>
            </a:r>
            <a:r>
              <a:rPr lang="en-US" altLang="ja-JP" dirty="0"/>
              <a:t>2016</a:t>
            </a:r>
            <a:r>
              <a:rPr lang="ja-JP" altLang="en-US" dirty="0"/>
              <a:t>年に</a:t>
            </a:r>
            <a:r>
              <a:rPr lang="en-US" altLang="ja-JP" dirty="0"/>
              <a:t>JFA</a:t>
            </a:r>
            <a:r>
              <a:rPr lang="ja-JP" altLang="en-US" dirty="0"/>
              <a:t>技術委員長に就任。</a:t>
            </a:r>
            <a:r>
              <a:rPr lang="en-US" altLang="ja-JP" dirty="0"/>
              <a:t>FIFA</a:t>
            </a:r>
            <a:r>
              <a:rPr lang="ja-JP" altLang="en-US" dirty="0"/>
              <a:t>ワールドカップロシア</a:t>
            </a:r>
            <a:r>
              <a:rPr lang="en-US" altLang="ja-JP" dirty="0"/>
              <a:t>2018</a:t>
            </a:r>
            <a:r>
              <a:rPr lang="ja-JP" altLang="en-US" dirty="0"/>
              <a:t>では、大会</a:t>
            </a:r>
            <a:r>
              <a:rPr lang="en-US" altLang="ja-JP" dirty="0"/>
              <a:t>2</a:t>
            </a:r>
            <a:r>
              <a:rPr lang="ja-JP" altLang="en-US" dirty="0"/>
              <a:t>カ月前に急きょ日本代表監督に就き、グループリーグを勝ち抜いて日本サッカー史上</a:t>
            </a:r>
            <a:r>
              <a:rPr lang="en-US" altLang="ja-JP" dirty="0"/>
              <a:t>3</a:t>
            </a:r>
            <a:r>
              <a:rPr lang="ja-JP" altLang="en-US" dirty="0"/>
              <a:t>度目のベスト</a:t>
            </a:r>
            <a:r>
              <a:rPr lang="en-US" altLang="ja-JP" dirty="0"/>
              <a:t>16</a:t>
            </a:r>
            <a:r>
              <a:rPr lang="ja-JP" altLang="en-US" dirty="0"/>
              <a:t>に進出した。</a:t>
            </a:r>
            <a:r>
              <a:rPr lang="en-US" altLang="ja-JP" dirty="0"/>
              <a:t>2000</a:t>
            </a:r>
            <a:r>
              <a:rPr lang="ja-JP" altLang="en-US" dirty="0"/>
              <a:t>年、</a:t>
            </a:r>
            <a:r>
              <a:rPr lang="en-US" altLang="ja-JP" dirty="0"/>
              <a:t>2005</a:t>
            </a:r>
            <a:r>
              <a:rPr lang="ja-JP" altLang="en-US" dirty="0"/>
              <a:t>年に</a:t>
            </a:r>
            <a:r>
              <a:rPr lang="en-US" altLang="ja-JP" dirty="0"/>
              <a:t>J</a:t>
            </a:r>
            <a:r>
              <a:rPr lang="ja-JP" altLang="en-US" dirty="0"/>
              <a:t>リーグ最優秀監督賞、</a:t>
            </a:r>
            <a:r>
              <a:rPr lang="en-US" altLang="ja-JP" dirty="0"/>
              <a:t>2008</a:t>
            </a:r>
            <a:r>
              <a:rPr lang="ja-JP" altLang="en-US" dirty="0"/>
              <a:t>年に</a:t>
            </a:r>
            <a:r>
              <a:rPr lang="en-US" altLang="ja-JP" dirty="0"/>
              <a:t>AFC</a:t>
            </a:r>
            <a:r>
              <a:rPr lang="ja-JP" altLang="en-US" dirty="0"/>
              <a:t>最優秀監督賞を受賞。</a:t>
            </a:r>
          </a:p>
        </p:txBody>
      </p:sp>
      <p:pic>
        <p:nvPicPr>
          <p:cNvPr id="1026" name="Picture 2" descr="西野　朗">
            <a:extLst>
              <a:ext uri="{FF2B5EF4-FFF2-40B4-BE49-F238E27FC236}">
                <a16:creationId xmlns:a16="http://schemas.microsoft.com/office/drawing/2014/main" id="{5266C6E5-1DE9-D4BF-2075-E374C2E496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3879" y="598412"/>
            <a:ext cx="3284186" cy="4105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62595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186A12-0B2F-5F61-4F8C-79B4A4E963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115626B-F3A9-FFFF-01E5-84F9DCDE84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202FDA5-2910-D18E-E7DC-1B6A98884D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829227"/>
            <a:ext cx="7886700" cy="348504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altLang="ja-JP" sz="60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r>
              <a:rPr lang="ja-JP" altLang="en-US" sz="60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質疑応答　</a:t>
            </a:r>
            <a:r>
              <a:rPr lang="en-US" altLang="ja-JP" sz="60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10</a:t>
            </a:r>
            <a:r>
              <a:rPr lang="ja-JP" altLang="en-US" sz="60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分</a:t>
            </a:r>
            <a:r>
              <a:rPr lang="ja-JP" altLang="en-US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</a:t>
            </a:r>
            <a:endParaRPr lang="en-US" altLang="ja-JP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025515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FFFBE8-8157-C3C8-7408-C9E1B50AB5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8A44B0B-1806-55DF-439D-45CFCAF7D4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20F3741-8356-B78E-E04B-CA4E1E0953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829227"/>
            <a:ext cx="7886700" cy="348504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altLang="ja-JP" sz="60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r>
              <a:rPr lang="ja-JP" altLang="en-US" sz="60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写真撮影　</a:t>
            </a:r>
            <a:r>
              <a:rPr lang="en-US" altLang="ja-JP" sz="60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30</a:t>
            </a:r>
            <a:r>
              <a:rPr lang="ja-JP" altLang="en-US" sz="60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分</a:t>
            </a:r>
            <a:endParaRPr lang="en-US" altLang="ja-JP" sz="60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 algn="ctr">
              <a:buNone/>
            </a:pPr>
            <a:r>
              <a:rPr lang="ja-JP" altLang="en-US" sz="36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グループごとに順番にご案内いたします</a:t>
            </a:r>
            <a:endParaRPr lang="en-US" altLang="ja-JP" sz="3600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540603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6015</TotalTime>
  <Words>460</Words>
  <Application>Microsoft Office PowerPoint</Application>
  <PresentationFormat>画面に合わせる (16:9)</PresentationFormat>
  <Paragraphs>83</Paragraphs>
  <Slides>17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17</vt:i4>
      </vt:variant>
    </vt:vector>
  </HeadingPairs>
  <TitlesOfParts>
    <vt:vector size="24" baseType="lpstr">
      <vt:lpstr>HGP創英角ｺﾞｼｯｸUB</vt:lpstr>
      <vt:lpstr>ＭＳ ゴシック</vt:lpstr>
      <vt:lpstr>游ゴシック</vt:lpstr>
      <vt:lpstr>Arial</vt:lpstr>
      <vt:lpstr>Calibri</vt:lpstr>
      <vt:lpstr>Century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和弥 横山</dc:creator>
  <cp:lastModifiedBy>Tsugunari Oka</cp:lastModifiedBy>
  <cp:revision>59</cp:revision>
  <dcterms:created xsi:type="dcterms:W3CDTF">2024-08-01T03:38:29Z</dcterms:created>
  <dcterms:modified xsi:type="dcterms:W3CDTF">2025-04-07T17:57:23Z</dcterms:modified>
</cp:coreProperties>
</file>