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12192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2" autoAdjust="0"/>
    <p:restoredTop sz="94660"/>
  </p:normalViewPr>
  <p:slideViewPr>
    <p:cSldViewPr snapToGrid="0">
      <p:cViewPr varScale="1">
        <p:scale>
          <a:sx n="64" d="100"/>
          <a:sy n="64" d="100"/>
        </p:scale>
        <p:origin x="333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一馬 坂本" userId="a5338403fbbf33cd" providerId="LiveId" clId="{18EDD73A-9040-4640-BEEF-6A68666E11B0}"/>
    <pc:docChg chg="modSld">
      <pc:chgData name="一馬 坂本" userId="a5338403fbbf33cd" providerId="LiveId" clId="{18EDD73A-9040-4640-BEEF-6A68666E11B0}" dt="2025-04-23T22:32:33.919" v="19" actId="20577"/>
      <pc:docMkLst>
        <pc:docMk/>
      </pc:docMkLst>
      <pc:sldChg chg="modSp mod">
        <pc:chgData name="一馬 坂本" userId="a5338403fbbf33cd" providerId="LiveId" clId="{18EDD73A-9040-4640-BEEF-6A68666E11B0}" dt="2025-04-23T22:32:33.919" v="19" actId="20577"/>
        <pc:sldMkLst>
          <pc:docMk/>
          <pc:sldMk cId="2442660938" sldId="256"/>
        </pc:sldMkLst>
        <pc:spChg chg="mod">
          <ac:chgData name="一馬 坂本" userId="a5338403fbbf33cd" providerId="LiveId" clId="{18EDD73A-9040-4640-BEEF-6A68666E11B0}" dt="2025-04-23T22:32:33.919" v="19" actId="20577"/>
          <ac:spMkLst>
            <pc:docMk/>
            <pc:sldMk cId="2442660938" sldId="256"/>
            <ac:spMk id="7" creationId="{00000000-0000-0000-0000-000000000000}"/>
          </ac:spMkLst>
        </pc:spChg>
      </pc:sldChg>
    </pc:docChg>
  </pc:docChgLst>
  <pc:docChgLst>
    <pc:chgData name="一馬 坂本" userId="a5338403fbbf33cd" providerId="LiveId" clId="{B426D44A-C4F5-4533-B4C9-8B9B012038DD}"/>
    <pc:docChg chg="custSel modSld">
      <pc:chgData name="一馬 坂本" userId="a5338403fbbf33cd" providerId="LiveId" clId="{B426D44A-C4F5-4533-B4C9-8B9B012038DD}" dt="2025-04-23T08:19:44.348" v="282" actId="1076"/>
      <pc:docMkLst>
        <pc:docMk/>
      </pc:docMkLst>
      <pc:sldChg chg="addSp delSp modSp mod">
        <pc:chgData name="一馬 坂本" userId="a5338403fbbf33cd" providerId="LiveId" clId="{B426D44A-C4F5-4533-B4C9-8B9B012038DD}" dt="2025-04-23T08:19:44.348" v="282" actId="1076"/>
        <pc:sldMkLst>
          <pc:docMk/>
          <pc:sldMk cId="2442660938" sldId="256"/>
        </pc:sldMkLst>
        <pc:spChg chg="del">
          <ac:chgData name="一馬 坂本" userId="a5338403fbbf33cd" providerId="LiveId" clId="{B426D44A-C4F5-4533-B4C9-8B9B012038DD}" dt="2025-04-23T08:15:39.989" v="50" actId="478"/>
          <ac:spMkLst>
            <pc:docMk/>
            <pc:sldMk cId="2442660938" sldId="256"/>
            <ac:spMk id="2" creationId="{340A25BF-E12A-4D62-BBD8-7AF1909C29B4}"/>
          </ac:spMkLst>
        </pc:spChg>
        <pc:spChg chg="add mod">
          <ac:chgData name="一馬 坂本" userId="a5338403fbbf33cd" providerId="LiveId" clId="{B426D44A-C4F5-4533-B4C9-8B9B012038DD}" dt="2025-04-23T08:19:39.480" v="280" actId="1076"/>
          <ac:spMkLst>
            <pc:docMk/>
            <pc:sldMk cId="2442660938" sldId="256"/>
            <ac:spMk id="5" creationId="{4AC05C27-713D-B695-90A3-00F79474E0E0}"/>
          </ac:spMkLst>
        </pc:spChg>
        <pc:spChg chg="mod">
          <ac:chgData name="一馬 坂本" userId="a5338403fbbf33cd" providerId="LiveId" clId="{B426D44A-C4F5-4533-B4C9-8B9B012038DD}" dt="2025-04-23T08:17:36.644" v="171" actId="20577"/>
          <ac:spMkLst>
            <pc:docMk/>
            <pc:sldMk cId="2442660938" sldId="256"/>
            <ac:spMk id="6" creationId="{00000000-0000-0000-0000-000000000000}"/>
          </ac:spMkLst>
        </pc:spChg>
        <pc:spChg chg="mod">
          <ac:chgData name="一馬 坂本" userId="a5338403fbbf33cd" providerId="LiveId" clId="{B426D44A-C4F5-4533-B4C9-8B9B012038DD}" dt="2025-04-23T08:18:40.295" v="276" actId="20577"/>
          <ac:spMkLst>
            <pc:docMk/>
            <pc:sldMk cId="2442660938" sldId="256"/>
            <ac:spMk id="7" creationId="{00000000-0000-0000-0000-000000000000}"/>
          </ac:spMkLst>
        </pc:spChg>
        <pc:spChg chg="del">
          <ac:chgData name="一馬 坂本" userId="a5338403fbbf33cd" providerId="LiveId" clId="{B426D44A-C4F5-4533-B4C9-8B9B012038DD}" dt="2025-04-23T08:15:43.590" v="51" actId="478"/>
          <ac:spMkLst>
            <pc:docMk/>
            <pc:sldMk cId="2442660938" sldId="256"/>
            <ac:spMk id="8" creationId="{00000000-0000-0000-0000-000000000000}"/>
          </ac:spMkLst>
        </pc:spChg>
        <pc:spChg chg="mod">
          <ac:chgData name="一馬 坂本" userId="a5338403fbbf33cd" providerId="LiveId" clId="{B426D44A-C4F5-4533-B4C9-8B9B012038DD}" dt="2025-04-23T08:19:20.812" v="278" actId="1076"/>
          <ac:spMkLst>
            <pc:docMk/>
            <pc:sldMk cId="2442660938" sldId="256"/>
            <ac:spMk id="9" creationId="{00000000-0000-0000-0000-000000000000}"/>
          </ac:spMkLst>
        </pc:spChg>
        <pc:spChg chg="mod">
          <ac:chgData name="一馬 坂本" userId="a5338403fbbf33cd" providerId="LiveId" clId="{B426D44A-C4F5-4533-B4C9-8B9B012038DD}" dt="2025-04-23T08:19:44.348" v="282" actId="1076"/>
          <ac:spMkLst>
            <pc:docMk/>
            <pc:sldMk cId="2442660938" sldId="256"/>
            <ac:spMk id="11" creationId="{421605DD-B8B3-4078-AAA4-6F6997500A10}"/>
          </ac:spMkLst>
        </pc:spChg>
        <pc:spChg chg="mod">
          <ac:chgData name="一馬 坂本" userId="a5338403fbbf33cd" providerId="LiveId" clId="{B426D44A-C4F5-4533-B4C9-8B9B012038DD}" dt="2025-04-23T08:19:17.201" v="277" actId="1076"/>
          <ac:spMkLst>
            <pc:docMk/>
            <pc:sldMk cId="2442660938" sldId="256"/>
            <ac:spMk id="12" creationId="{C566DE5A-1377-4186-AF36-4E6870248E95}"/>
          </ac:spMkLst>
        </pc:spChg>
        <pc:spChg chg="del">
          <ac:chgData name="一馬 坂本" userId="a5338403fbbf33cd" providerId="LiveId" clId="{B426D44A-C4F5-4533-B4C9-8B9B012038DD}" dt="2025-04-23T08:15:46.262" v="52" actId="478"/>
          <ac:spMkLst>
            <pc:docMk/>
            <pc:sldMk cId="2442660938" sldId="256"/>
            <ac:spMk id="13" creationId="{8C5733F1-C305-4482-8D6F-8C21BD9E6F77}"/>
          </ac:spMkLst>
        </pc:spChg>
        <pc:spChg chg="del">
          <ac:chgData name="一馬 坂本" userId="a5338403fbbf33cd" providerId="LiveId" clId="{B426D44A-C4F5-4533-B4C9-8B9B012038DD}" dt="2025-04-23T08:15:53.674" v="54" actId="478"/>
          <ac:spMkLst>
            <pc:docMk/>
            <pc:sldMk cId="2442660938" sldId="256"/>
            <ac:spMk id="14" creationId="{D0AE175B-AB8B-4F6A-9567-3569E5527420}"/>
          </ac:spMkLst>
        </pc:spChg>
        <pc:spChg chg="del">
          <ac:chgData name="一馬 坂本" userId="a5338403fbbf33cd" providerId="LiveId" clId="{B426D44A-C4F5-4533-B4C9-8B9B012038DD}" dt="2025-04-23T08:15:48.339" v="53" actId="478"/>
          <ac:spMkLst>
            <pc:docMk/>
            <pc:sldMk cId="2442660938" sldId="256"/>
            <ac:spMk id="16" creationId="{3D552B61-66CC-409C-81C9-C7F625A372EA}"/>
          </ac:spMkLst>
        </pc:spChg>
        <pc:spChg chg="mod">
          <ac:chgData name="一馬 坂本" userId="a5338403fbbf33cd" providerId="LiveId" clId="{B426D44A-C4F5-4533-B4C9-8B9B012038DD}" dt="2025-04-23T08:18:09.289" v="198" actId="20577"/>
          <ac:spMkLst>
            <pc:docMk/>
            <pc:sldMk cId="2442660938" sldId="256"/>
            <ac:spMk id="18" creationId="{61FA0414-2ED0-D555-B30F-06B79E5D08EE}"/>
          </ac:spMkLst>
        </pc:spChg>
        <pc:spChg chg="del">
          <ac:chgData name="一馬 坂本" userId="a5338403fbbf33cd" providerId="LiveId" clId="{B426D44A-C4F5-4533-B4C9-8B9B012038DD}" dt="2025-04-23T08:19:41.333" v="281" actId="478"/>
          <ac:spMkLst>
            <pc:docMk/>
            <pc:sldMk cId="2442660938" sldId="256"/>
            <ac:spMk id="19" creationId="{8239896C-1A65-45DF-B2B9-65C5B0F6F843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32887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4562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3897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4710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3291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43068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58508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1662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69337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1932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9872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B53761-AED8-4312-B231-A69A95012F91}" type="datetimeFigureOut">
              <a:rPr kumimoji="1" lang="ja-JP" altLang="en-US" smtClean="0"/>
              <a:t>2025/4/24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ACAD09-4E1F-4765-9081-B9D9D04BA6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12450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961951" y="1318863"/>
            <a:ext cx="5143500" cy="815325"/>
          </a:xfrm>
        </p:spPr>
        <p:txBody>
          <a:bodyPr>
            <a:normAutofit/>
          </a:bodyPr>
          <a:lstStyle/>
          <a:p>
            <a:r>
              <a:rPr kumimoji="1" lang="ja-JP" altLang="en-US" sz="3600" dirty="0">
                <a:latin typeface="HGP明朝E" panose="02020900000000000000" pitchFamily="18" charset="-128"/>
                <a:ea typeface="HGP明朝E" panose="02020900000000000000" pitchFamily="18" charset="-128"/>
              </a:rPr>
              <a:t>緊急時連絡系統図</a:t>
            </a: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1650474" y="2599111"/>
            <a:ext cx="3362397" cy="596751"/>
          </a:xfrm>
          <a:prstGeom prst="rect">
            <a:avLst/>
          </a:prstGeom>
          <a:ln w="28575">
            <a:solidFill>
              <a:srgbClr val="FFFF00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3600" dirty="0">
                <a:latin typeface="HGP明朝E" panose="02020900000000000000" pitchFamily="18" charset="-128"/>
                <a:ea typeface="HGP明朝E" panose="02020900000000000000" pitchFamily="18" charset="-128"/>
              </a:rPr>
              <a:t>緊急事態発生</a:t>
            </a:r>
          </a:p>
        </p:txBody>
      </p:sp>
      <p:sp>
        <p:nvSpPr>
          <p:cNvPr id="6" name="サブタイトル 2"/>
          <p:cNvSpPr txBox="1">
            <a:spLocks/>
          </p:cNvSpPr>
          <p:nvPr/>
        </p:nvSpPr>
        <p:spPr>
          <a:xfrm>
            <a:off x="567559" y="6096001"/>
            <a:ext cx="5627605" cy="510816"/>
          </a:xfrm>
          <a:prstGeom prst="rect">
            <a:avLst/>
          </a:prstGeom>
          <a:ln w="28575">
            <a:solidFill>
              <a:schemeClr val="accent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400" dirty="0">
                <a:latin typeface="HGP明朝E" panose="02020900000000000000" pitchFamily="18" charset="-128"/>
                <a:ea typeface="HGP明朝E" panose="02020900000000000000" pitchFamily="18" charset="-128"/>
              </a:rPr>
              <a:t>③理事長　菊島直樹</a:t>
            </a:r>
            <a:r>
              <a:rPr lang="en-US" altLang="ja-JP" sz="2400" dirty="0">
                <a:latin typeface="HGP明朝E" panose="02020900000000000000" pitchFamily="18" charset="-128"/>
                <a:ea typeface="HGP明朝E" panose="02020900000000000000" pitchFamily="18" charset="-128"/>
              </a:rPr>
              <a:t>080-5457-5357</a:t>
            </a:r>
            <a:endParaRPr lang="ja-JP" altLang="en-US" sz="24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567559" y="5239995"/>
            <a:ext cx="5537893" cy="485543"/>
          </a:xfrm>
          <a:prstGeom prst="rect">
            <a:avLst/>
          </a:prstGeom>
          <a:ln w="28575">
            <a:solidFill>
              <a:schemeClr val="accent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400" dirty="0">
                <a:latin typeface="HGP明朝E" panose="02020900000000000000" pitchFamily="18" charset="-128"/>
                <a:ea typeface="HGP明朝E" panose="02020900000000000000" pitchFamily="18" charset="-128"/>
              </a:rPr>
              <a:t>②副理事長　雨宮広憲</a:t>
            </a:r>
            <a:r>
              <a:rPr lang="en-US" altLang="ja-JP" sz="2400">
                <a:latin typeface="HGP明朝E" panose="02020900000000000000" pitchFamily="18" charset="-128"/>
                <a:ea typeface="HGP明朝E" panose="02020900000000000000" pitchFamily="18" charset="-128"/>
              </a:rPr>
              <a:t>080-6616-3353  </a:t>
            </a:r>
            <a:endParaRPr lang="ja-JP" altLang="en-US" sz="24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9" name="サブタイトル 2"/>
          <p:cNvSpPr txBox="1">
            <a:spLocks/>
          </p:cNvSpPr>
          <p:nvPr/>
        </p:nvSpPr>
        <p:spPr>
          <a:xfrm>
            <a:off x="1575692" y="8250659"/>
            <a:ext cx="3916017" cy="872439"/>
          </a:xfrm>
          <a:prstGeom prst="rect">
            <a:avLst/>
          </a:prstGeom>
          <a:ln w="28575">
            <a:solidFill>
              <a:srgbClr val="FF0000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000" dirty="0">
                <a:latin typeface="HGP明朝E" panose="02020900000000000000" pitchFamily="18" charset="-128"/>
                <a:ea typeface="HGP明朝E" panose="02020900000000000000" pitchFamily="18" charset="-128"/>
              </a:rPr>
              <a:t>塩山病院</a:t>
            </a:r>
            <a:endParaRPr lang="en-US" altLang="ja-JP" sz="20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ja-JP" altLang="en-US" sz="2000" dirty="0">
                <a:latin typeface="HGP明朝E" panose="02020900000000000000" pitchFamily="18" charset="-128"/>
                <a:ea typeface="HGP明朝E" panose="02020900000000000000" pitchFamily="18" charset="-128"/>
              </a:rPr>
              <a:t>℡</a:t>
            </a:r>
            <a:r>
              <a:rPr lang="en-US" altLang="ja-JP" sz="2000" dirty="0">
                <a:latin typeface="HGP明朝E" panose="02020900000000000000" pitchFamily="18" charset="-128"/>
                <a:ea typeface="HGP明朝E" panose="02020900000000000000" pitchFamily="18" charset="-128"/>
              </a:rPr>
              <a:t>0553-32-5111</a:t>
            </a:r>
          </a:p>
          <a:p>
            <a:endParaRPr lang="ja-JP" altLang="en-US" sz="20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1" name="サブタイトル 2">
            <a:extLst>
              <a:ext uri="{FF2B5EF4-FFF2-40B4-BE49-F238E27FC236}">
                <a16:creationId xmlns:a16="http://schemas.microsoft.com/office/drawing/2014/main" id="{421605DD-B8B3-4078-AAA4-6F6997500A10}"/>
              </a:ext>
            </a:extLst>
          </p:cNvPr>
          <p:cNvSpPr txBox="1">
            <a:spLocks/>
          </p:cNvSpPr>
          <p:nvPr/>
        </p:nvSpPr>
        <p:spPr>
          <a:xfrm>
            <a:off x="2221895" y="10768821"/>
            <a:ext cx="2623610" cy="872439"/>
          </a:xfrm>
          <a:prstGeom prst="rect">
            <a:avLst/>
          </a:prstGeom>
          <a:ln w="28575">
            <a:solidFill>
              <a:srgbClr val="FF0000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000" dirty="0">
                <a:latin typeface="HGP明朝E" panose="02020900000000000000" pitchFamily="18" charset="-128"/>
                <a:ea typeface="HGP明朝E" panose="02020900000000000000" pitchFamily="18" charset="-128"/>
              </a:rPr>
              <a:t>保護者へ連絡</a:t>
            </a:r>
            <a:endParaRPr lang="en-US" altLang="ja-JP" sz="20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r>
              <a:rPr lang="en-US" altLang="ja-JP" sz="2000" dirty="0">
                <a:latin typeface="HGP明朝E" panose="02020900000000000000" pitchFamily="18" charset="-128"/>
                <a:ea typeface="HGP明朝E" panose="02020900000000000000" pitchFamily="18" charset="-128"/>
              </a:rPr>
              <a:t>※</a:t>
            </a:r>
            <a:r>
              <a:rPr lang="ja-JP" altLang="en-US" sz="2000">
                <a:latin typeface="HGP明朝E" panose="02020900000000000000" pitchFamily="18" charset="-128"/>
                <a:ea typeface="HGP明朝E" panose="02020900000000000000" pitchFamily="18" charset="-128"/>
              </a:rPr>
              <a:t>申込書を確認</a:t>
            </a:r>
            <a:endParaRPr lang="en-US" altLang="ja-JP" sz="20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2" name="下矢印 7">
            <a:extLst>
              <a:ext uri="{FF2B5EF4-FFF2-40B4-BE49-F238E27FC236}">
                <a16:creationId xmlns:a16="http://schemas.microsoft.com/office/drawing/2014/main" id="{C566DE5A-1377-4186-AF36-4E6870248E95}"/>
              </a:ext>
            </a:extLst>
          </p:cNvPr>
          <p:cNvSpPr/>
          <p:nvPr/>
        </p:nvSpPr>
        <p:spPr>
          <a:xfrm>
            <a:off x="3221596" y="6931296"/>
            <a:ext cx="414808" cy="111034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サブタイトル 2">
            <a:extLst>
              <a:ext uri="{FF2B5EF4-FFF2-40B4-BE49-F238E27FC236}">
                <a16:creationId xmlns:a16="http://schemas.microsoft.com/office/drawing/2014/main" id="{61FA0414-2ED0-D555-B30F-06B79E5D08EE}"/>
              </a:ext>
            </a:extLst>
          </p:cNvPr>
          <p:cNvSpPr txBox="1">
            <a:spLocks/>
          </p:cNvSpPr>
          <p:nvPr/>
        </p:nvSpPr>
        <p:spPr>
          <a:xfrm>
            <a:off x="553705" y="4450289"/>
            <a:ext cx="5537893" cy="485543"/>
          </a:xfrm>
          <a:prstGeom prst="rect">
            <a:avLst/>
          </a:prstGeom>
          <a:ln w="28575">
            <a:solidFill>
              <a:schemeClr val="accent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kumimoji="1"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2400" dirty="0">
                <a:latin typeface="HGP明朝E" panose="02020900000000000000" pitchFamily="18" charset="-128"/>
                <a:ea typeface="HGP明朝E" panose="02020900000000000000" pitchFamily="18" charset="-128"/>
              </a:rPr>
              <a:t>①委員長　坂本一馬</a:t>
            </a:r>
            <a:r>
              <a:rPr lang="en-US" altLang="ja-JP" sz="2400" dirty="0">
                <a:latin typeface="HGP明朝E" panose="02020900000000000000" pitchFamily="18" charset="-128"/>
                <a:ea typeface="HGP明朝E" panose="02020900000000000000" pitchFamily="18" charset="-128"/>
              </a:rPr>
              <a:t>080-1305-3816 </a:t>
            </a:r>
            <a:endParaRPr lang="ja-JP" altLang="en-US" sz="24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5" name="下矢印 7">
            <a:extLst>
              <a:ext uri="{FF2B5EF4-FFF2-40B4-BE49-F238E27FC236}">
                <a16:creationId xmlns:a16="http://schemas.microsoft.com/office/drawing/2014/main" id="{4AC05C27-713D-B695-90A3-00F79474E0E0}"/>
              </a:ext>
            </a:extLst>
          </p:cNvPr>
          <p:cNvSpPr/>
          <p:nvPr/>
        </p:nvSpPr>
        <p:spPr>
          <a:xfrm>
            <a:off x="3221596" y="9353177"/>
            <a:ext cx="414808" cy="111034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26609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</TotalTime>
  <Words>34</Words>
  <Application>Microsoft Office PowerPoint</Application>
  <PresentationFormat>ワイド画面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HGP明朝E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Matsuyama</dc:creator>
  <cp:lastModifiedBy>一馬 坂本</cp:lastModifiedBy>
  <cp:revision>12</cp:revision>
  <dcterms:created xsi:type="dcterms:W3CDTF">2018-05-13T15:49:20Z</dcterms:created>
  <dcterms:modified xsi:type="dcterms:W3CDTF">2025-04-23T22:32:39Z</dcterms:modified>
</cp:coreProperties>
</file>

<file path=docProps/thumbnail.jpeg>
</file>