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7"/>
  </p:notesMasterIdLst>
  <p:sldIdLst>
    <p:sldId id="299" r:id="rId2"/>
    <p:sldId id="378" r:id="rId3"/>
    <p:sldId id="381" r:id="rId4"/>
    <p:sldId id="364" r:id="rId5"/>
    <p:sldId id="359" r:id="rId6"/>
    <p:sldId id="362" r:id="rId7"/>
    <p:sldId id="367" r:id="rId8"/>
    <p:sldId id="369" r:id="rId9"/>
    <p:sldId id="371" r:id="rId10"/>
    <p:sldId id="372" r:id="rId11"/>
    <p:sldId id="380" r:id="rId12"/>
    <p:sldId id="368" r:id="rId13"/>
    <p:sldId id="324" r:id="rId14"/>
    <p:sldId id="373" r:id="rId15"/>
    <p:sldId id="377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亜耶 関口" initials="亜関" lastIdx="1" clrIdx="0">
    <p:extLst>
      <p:ext uri="{19B8F6BF-5375-455C-9EA6-DF929625EA0E}">
        <p15:presenceInfo xmlns:p15="http://schemas.microsoft.com/office/powerpoint/2012/main" userId="c63efbf479c8ec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C2CF"/>
    <a:srgbClr val="ECCA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B0941A-03E3-45A4-8087-F3CBB91C7D35}" v="10" dt="2025-05-07T14:23:59.8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65"/>
    <p:restoredTop sz="83904" autoAdjust="0"/>
  </p:normalViewPr>
  <p:slideViewPr>
    <p:cSldViewPr snapToGrid="0">
      <p:cViewPr varScale="1">
        <p:scale>
          <a:sx n="73" d="100"/>
          <a:sy n="73" d="100"/>
        </p:scale>
        <p:origin x="102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壮真 白石" userId="ee6633976126d5a0" providerId="LiveId" clId="{CAB0941A-03E3-45A4-8087-F3CBB91C7D35}"/>
    <pc:docChg chg="undo custSel addSld delSld modSld sldOrd">
      <pc:chgData name="壮真 白石" userId="ee6633976126d5a0" providerId="LiveId" clId="{CAB0941A-03E3-45A4-8087-F3CBB91C7D35}" dt="2025-05-07T14:29:04.533" v="360"/>
      <pc:docMkLst>
        <pc:docMk/>
      </pc:docMkLst>
      <pc:sldChg chg="ord">
        <pc:chgData name="壮真 白石" userId="ee6633976126d5a0" providerId="LiveId" clId="{CAB0941A-03E3-45A4-8087-F3CBB91C7D35}" dt="2025-05-07T14:28:53.832" v="358"/>
        <pc:sldMkLst>
          <pc:docMk/>
          <pc:sldMk cId="3133170965" sldId="324"/>
        </pc:sldMkLst>
      </pc:sldChg>
      <pc:sldChg chg="addSp delSp modSp mod">
        <pc:chgData name="壮真 白石" userId="ee6633976126d5a0" providerId="LiveId" clId="{CAB0941A-03E3-45A4-8087-F3CBB91C7D35}" dt="2025-05-07T14:22:04.946" v="159" actId="20577"/>
        <pc:sldMkLst>
          <pc:docMk/>
          <pc:sldMk cId="1116259508" sldId="362"/>
        </pc:sldMkLst>
        <pc:spChg chg="mod">
          <ac:chgData name="壮真 白石" userId="ee6633976126d5a0" providerId="LiveId" clId="{CAB0941A-03E3-45A4-8087-F3CBB91C7D35}" dt="2025-05-07T14:22:04.946" v="159" actId="20577"/>
          <ac:spMkLst>
            <pc:docMk/>
            <pc:sldMk cId="1116259508" sldId="362"/>
            <ac:spMk id="5" creationId="{90BAD288-37A5-58A7-468C-AAB08D547EE4}"/>
          </ac:spMkLst>
        </pc:spChg>
        <pc:spChg chg="add mod">
          <ac:chgData name="壮真 白石" userId="ee6633976126d5a0" providerId="LiveId" clId="{CAB0941A-03E3-45A4-8087-F3CBB91C7D35}" dt="2025-05-07T14:19:47.435" v="140" actId="20577"/>
          <ac:spMkLst>
            <pc:docMk/>
            <pc:sldMk cId="1116259508" sldId="362"/>
            <ac:spMk id="6" creationId="{1D3D7E94-7540-3F06-0207-E6F724FDF70B}"/>
          </ac:spMkLst>
        </pc:spChg>
        <pc:picChg chg="add mod modCrop">
          <ac:chgData name="壮真 白石" userId="ee6633976126d5a0" providerId="LiveId" clId="{CAB0941A-03E3-45A4-8087-F3CBB91C7D35}" dt="2025-05-07T14:03:51.465" v="7" actId="732"/>
          <ac:picMkLst>
            <pc:docMk/>
            <pc:sldMk cId="1116259508" sldId="362"/>
            <ac:picMk id="4" creationId="{4338C873-4013-4C3C-D0C9-B750C7A4849D}"/>
          </ac:picMkLst>
        </pc:picChg>
        <pc:picChg chg="del mod">
          <ac:chgData name="壮真 白石" userId="ee6633976126d5a0" providerId="LiveId" clId="{CAB0941A-03E3-45A4-8087-F3CBB91C7D35}" dt="2025-05-07T14:03:53.775" v="8" actId="478"/>
          <ac:picMkLst>
            <pc:docMk/>
            <pc:sldMk cId="1116259508" sldId="362"/>
            <ac:picMk id="1026" creationId="{5266C6E5-1DE9-D4BF-2075-E374C2E4963A}"/>
          </ac:picMkLst>
        </pc:picChg>
      </pc:sldChg>
      <pc:sldChg chg="modSp mod">
        <pc:chgData name="壮真 白石" userId="ee6633976126d5a0" providerId="LiveId" clId="{CAB0941A-03E3-45A4-8087-F3CBB91C7D35}" dt="2025-05-07T14:25:58.795" v="315" actId="20577"/>
        <pc:sldMkLst>
          <pc:docMk/>
          <pc:sldMk cId="2621648790" sldId="364"/>
        </pc:sldMkLst>
        <pc:spChg chg="mod">
          <ac:chgData name="壮真 白石" userId="ee6633976126d5a0" providerId="LiveId" clId="{CAB0941A-03E3-45A4-8087-F3CBB91C7D35}" dt="2025-05-07T14:25:58.795" v="315" actId="20577"/>
          <ac:spMkLst>
            <pc:docMk/>
            <pc:sldMk cId="2621648790" sldId="364"/>
            <ac:spMk id="3" creationId="{7DD50825-F043-6945-FE1E-186C54E86FD6}"/>
          </ac:spMkLst>
        </pc:spChg>
      </pc:sldChg>
      <pc:sldChg chg="del">
        <pc:chgData name="壮真 白石" userId="ee6633976126d5a0" providerId="LiveId" clId="{CAB0941A-03E3-45A4-8087-F3CBB91C7D35}" dt="2025-05-07T14:26:10.784" v="317" actId="47"/>
        <pc:sldMkLst>
          <pc:docMk/>
          <pc:sldMk cId="1174747946" sldId="365"/>
        </pc:sldMkLst>
      </pc:sldChg>
      <pc:sldChg chg="modSp mod ord">
        <pc:chgData name="壮真 白石" userId="ee6633976126d5a0" providerId="LiveId" clId="{CAB0941A-03E3-45A4-8087-F3CBB91C7D35}" dt="2025-05-07T14:29:04.533" v="360"/>
        <pc:sldMkLst>
          <pc:docMk/>
          <pc:sldMk cId="1654060386" sldId="368"/>
        </pc:sldMkLst>
        <pc:spChg chg="mod">
          <ac:chgData name="壮真 白石" userId="ee6633976126d5a0" providerId="LiveId" clId="{CAB0941A-03E3-45A4-8087-F3CBB91C7D35}" dt="2025-05-07T14:26:19.265" v="319" actId="20577"/>
          <ac:spMkLst>
            <pc:docMk/>
            <pc:sldMk cId="1654060386" sldId="368"/>
            <ac:spMk id="3" creationId="{820F3741-8356-B78E-E04B-CA4E1E09537C}"/>
          </ac:spMkLst>
        </pc:spChg>
      </pc:sldChg>
      <pc:sldChg chg="modSp mod">
        <pc:chgData name="壮真 白石" userId="ee6633976126d5a0" providerId="LiveId" clId="{CAB0941A-03E3-45A4-8087-F3CBB91C7D35}" dt="2025-05-07T14:26:28.113" v="324" actId="20577"/>
        <pc:sldMkLst>
          <pc:docMk/>
          <pc:sldMk cId="4045913298" sldId="369"/>
        </pc:sldMkLst>
        <pc:spChg chg="mod">
          <ac:chgData name="壮真 白石" userId="ee6633976126d5a0" providerId="LiveId" clId="{CAB0941A-03E3-45A4-8087-F3CBB91C7D35}" dt="2025-05-07T14:26:28.113" v="324" actId="20577"/>
          <ac:spMkLst>
            <pc:docMk/>
            <pc:sldMk cId="4045913298" sldId="369"/>
            <ac:spMk id="3" creationId="{05AA0B4B-1CFA-7787-3FBF-DEC67B91CF1C}"/>
          </ac:spMkLst>
        </pc:spChg>
      </pc:sldChg>
      <pc:sldChg chg="del">
        <pc:chgData name="壮真 白石" userId="ee6633976126d5a0" providerId="LiveId" clId="{CAB0941A-03E3-45A4-8087-F3CBB91C7D35}" dt="2025-05-07T14:26:56.410" v="330" actId="47"/>
        <pc:sldMkLst>
          <pc:docMk/>
          <pc:sldMk cId="2429196765" sldId="370"/>
        </pc:sldMkLst>
      </pc:sldChg>
      <pc:sldChg chg="modSp mod">
        <pc:chgData name="壮真 白石" userId="ee6633976126d5a0" providerId="LiveId" clId="{CAB0941A-03E3-45A4-8087-F3CBB91C7D35}" dt="2025-05-07T14:26:46.498" v="329" actId="20577"/>
        <pc:sldMkLst>
          <pc:docMk/>
          <pc:sldMk cId="3779270555" sldId="371"/>
        </pc:sldMkLst>
        <pc:spChg chg="mod">
          <ac:chgData name="壮真 白石" userId="ee6633976126d5a0" providerId="LiveId" clId="{CAB0941A-03E3-45A4-8087-F3CBB91C7D35}" dt="2025-05-07T14:26:46.498" v="329" actId="20577"/>
          <ac:spMkLst>
            <pc:docMk/>
            <pc:sldMk cId="3779270555" sldId="371"/>
            <ac:spMk id="3" creationId="{5E2DE5FB-AD71-F094-2343-EEF0CEF99DF4}"/>
          </ac:spMkLst>
        </pc:spChg>
      </pc:sldChg>
      <pc:sldChg chg="addSp modSp mod">
        <pc:chgData name="壮真 白石" userId="ee6633976126d5a0" providerId="LiveId" clId="{CAB0941A-03E3-45A4-8087-F3CBB91C7D35}" dt="2025-05-07T14:22:42.240" v="177" actId="1076"/>
        <pc:sldMkLst>
          <pc:docMk/>
          <pc:sldMk cId="1752249195" sldId="372"/>
        </pc:sldMkLst>
        <pc:spChg chg="add mod">
          <ac:chgData name="壮真 白石" userId="ee6633976126d5a0" providerId="LiveId" clId="{CAB0941A-03E3-45A4-8087-F3CBB91C7D35}" dt="2025-05-07T14:22:42.240" v="177" actId="1076"/>
          <ac:spMkLst>
            <pc:docMk/>
            <pc:sldMk cId="1752249195" sldId="372"/>
            <ac:spMk id="3" creationId="{F42A961A-C711-2871-20F1-C5DDD37EBBA6}"/>
          </ac:spMkLst>
        </pc:spChg>
        <pc:spChg chg="mod">
          <ac:chgData name="壮真 白石" userId="ee6633976126d5a0" providerId="LiveId" clId="{CAB0941A-03E3-45A4-8087-F3CBB91C7D35}" dt="2025-05-07T14:22:42.240" v="177" actId="1076"/>
          <ac:spMkLst>
            <pc:docMk/>
            <pc:sldMk cId="1752249195" sldId="372"/>
            <ac:spMk id="5" creationId="{BAF67BC8-1274-9562-FC89-05DB4F11991E}"/>
          </ac:spMkLst>
        </pc:spChg>
      </pc:sldChg>
      <pc:sldChg chg="modSp mod">
        <pc:chgData name="壮真 白石" userId="ee6633976126d5a0" providerId="LiveId" clId="{CAB0941A-03E3-45A4-8087-F3CBB91C7D35}" dt="2025-05-07T14:27:54.541" v="353" actId="20577"/>
        <pc:sldMkLst>
          <pc:docMk/>
          <pc:sldMk cId="1220456885" sldId="373"/>
        </pc:sldMkLst>
        <pc:spChg chg="mod">
          <ac:chgData name="壮真 白石" userId="ee6633976126d5a0" providerId="LiveId" clId="{CAB0941A-03E3-45A4-8087-F3CBB91C7D35}" dt="2025-05-07T14:27:54.541" v="353" actId="20577"/>
          <ac:spMkLst>
            <pc:docMk/>
            <pc:sldMk cId="1220456885" sldId="373"/>
            <ac:spMk id="3" creationId="{2C88A4B7-16BB-29F5-3070-87393E7B36CA}"/>
          </ac:spMkLst>
        </pc:spChg>
      </pc:sldChg>
      <pc:sldChg chg="del">
        <pc:chgData name="壮真 白石" userId="ee6633976126d5a0" providerId="LiveId" clId="{CAB0941A-03E3-45A4-8087-F3CBB91C7D35}" dt="2025-05-07T14:27:31.734" v="350" actId="47"/>
        <pc:sldMkLst>
          <pc:docMk/>
          <pc:sldMk cId="277597887" sldId="374"/>
        </pc:sldMkLst>
      </pc:sldChg>
      <pc:sldChg chg="modSp mod">
        <pc:chgData name="壮真 白石" userId="ee6633976126d5a0" providerId="LiveId" clId="{CAB0941A-03E3-45A4-8087-F3CBB91C7D35}" dt="2025-05-07T14:28:00.192" v="356" actId="20577"/>
        <pc:sldMkLst>
          <pc:docMk/>
          <pc:sldMk cId="4061034485" sldId="377"/>
        </pc:sldMkLst>
        <pc:spChg chg="mod">
          <ac:chgData name="壮真 白石" userId="ee6633976126d5a0" providerId="LiveId" clId="{CAB0941A-03E3-45A4-8087-F3CBB91C7D35}" dt="2025-05-07T14:28:00.192" v="356" actId="20577"/>
          <ac:spMkLst>
            <pc:docMk/>
            <pc:sldMk cId="4061034485" sldId="377"/>
            <ac:spMk id="3" creationId="{ADE7BC6C-E216-23ED-D02D-AE18C250E7FB}"/>
          </ac:spMkLst>
        </pc:spChg>
      </pc:sldChg>
      <pc:sldChg chg="del">
        <pc:chgData name="壮真 白石" userId="ee6633976126d5a0" providerId="LiveId" clId="{CAB0941A-03E3-45A4-8087-F3CBB91C7D35}" dt="2025-05-07T14:26:02.584" v="316" actId="47"/>
        <pc:sldMkLst>
          <pc:docMk/>
          <pc:sldMk cId="3408389160" sldId="379"/>
        </pc:sldMkLst>
      </pc:sldChg>
      <pc:sldChg chg="addSp delSp modSp new mod">
        <pc:chgData name="壮真 白石" userId="ee6633976126d5a0" providerId="LiveId" clId="{CAB0941A-03E3-45A4-8087-F3CBB91C7D35}" dt="2025-05-07T14:24:26.224" v="198" actId="1076"/>
        <pc:sldMkLst>
          <pc:docMk/>
          <pc:sldMk cId="2969267565" sldId="380"/>
        </pc:sldMkLst>
        <pc:spChg chg="del">
          <ac:chgData name="壮真 白石" userId="ee6633976126d5a0" providerId="LiveId" clId="{CAB0941A-03E3-45A4-8087-F3CBB91C7D35}" dt="2025-05-07T14:23:49.275" v="188" actId="478"/>
          <ac:spMkLst>
            <pc:docMk/>
            <pc:sldMk cId="2969267565" sldId="380"/>
            <ac:spMk id="3" creationId="{6427A469-739D-6679-9ACC-5E14D6FD7C21}"/>
          </ac:spMkLst>
        </pc:spChg>
        <pc:spChg chg="add mod">
          <ac:chgData name="壮真 白石" userId="ee6633976126d5a0" providerId="LiveId" clId="{CAB0941A-03E3-45A4-8087-F3CBB91C7D35}" dt="2025-05-07T14:24:26.224" v="198" actId="1076"/>
          <ac:spMkLst>
            <pc:docMk/>
            <pc:sldMk cId="2969267565" sldId="380"/>
            <ac:spMk id="6" creationId="{BF5BE093-BAA2-928C-5E22-75896C8A796F}"/>
          </ac:spMkLst>
        </pc:spChg>
        <pc:spChg chg="add mod">
          <ac:chgData name="壮真 白石" userId="ee6633976126d5a0" providerId="LiveId" clId="{CAB0941A-03E3-45A4-8087-F3CBB91C7D35}" dt="2025-05-07T14:24:10.843" v="192" actId="27636"/>
          <ac:spMkLst>
            <pc:docMk/>
            <pc:sldMk cId="2969267565" sldId="380"/>
            <ac:spMk id="7" creationId="{76099122-495D-17A8-0B94-6AB12BFB3C66}"/>
          </ac:spMkLst>
        </pc:spChg>
        <pc:picChg chg="add mod">
          <ac:chgData name="壮真 白石" userId="ee6633976126d5a0" providerId="LiveId" clId="{CAB0941A-03E3-45A4-8087-F3CBB91C7D35}" dt="2025-05-07T14:24:26.224" v="198" actId="1076"/>
          <ac:picMkLst>
            <pc:docMk/>
            <pc:sldMk cId="2969267565" sldId="380"/>
            <ac:picMk id="4" creationId="{538BA364-17DD-7344-7878-1CF0D7B7B5E7}"/>
          </ac:picMkLst>
        </pc:picChg>
        <pc:picChg chg="add mod modCrop">
          <ac:chgData name="壮真 白石" userId="ee6633976126d5a0" providerId="LiveId" clId="{CAB0941A-03E3-45A4-8087-F3CBB91C7D35}" dt="2025-05-07T14:23:32.916" v="185" actId="14100"/>
          <ac:picMkLst>
            <pc:docMk/>
            <pc:sldMk cId="2969267565" sldId="380"/>
            <ac:picMk id="5" creationId="{883F0BF7-5058-43F7-58AB-DA33E9EB843A}"/>
          </ac:picMkLst>
        </pc:picChg>
      </pc:sldChg>
    </pc:docChg>
  </pc:docChgLst>
  <pc:docChgLst>
    <pc:chgData name="壮真 白石" userId="ee6633976126d5a0" providerId="LiveId" clId="{6222E614-3197-433B-A926-E825CEA6C2A0}"/>
    <pc:docChg chg="undo redo custSel addSld delSld modSld sldOrd">
      <pc:chgData name="壮真 白石" userId="ee6633976126d5a0" providerId="LiveId" clId="{6222E614-3197-433B-A926-E825CEA6C2A0}" dt="2025-03-19T07:37:34.040" v="1472" actId="20577"/>
      <pc:docMkLst>
        <pc:docMk/>
      </pc:docMkLst>
      <pc:sldChg chg="addSp delSp modSp mod">
        <pc:chgData name="壮真 白石" userId="ee6633976126d5a0" providerId="LiveId" clId="{6222E614-3197-433B-A926-E825CEA6C2A0}" dt="2025-03-19T06:12:15.893" v="1454" actId="1076"/>
        <pc:sldMkLst>
          <pc:docMk/>
          <pc:sldMk cId="1094226137" sldId="299"/>
        </pc:sldMkLst>
        <pc:spChg chg="mod">
          <ac:chgData name="壮真 白石" userId="ee6633976126d5a0" providerId="LiveId" clId="{6222E614-3197-433B-A926-E825CEA6C2A0}" dt="2025-03-19T06:12:15.893" v="1454" actId="1076"/>
          <ac:spMkLst>
            <pc:docMk/>
            <pc:sldMk cId="1094226137" sldId="299"/>
            <ac:spMk id="3" creationId="{E626C67F-072D-2A0B-8040-3F474614DFFD}"/>
          </ac:spMkLst>
        </pc:spChg>
        <pc:spChg chg="add mod">
          <ac:chgData name="壮真 白石" userId="ee6633976126d5a0" providerId="LiveId" clId="{6222E614-3197-433B-A926-E825CEA6C2A0}" dt="2025-03-19T06:12:06.068" v="1453" actId="1036"/>
          <ac:spMkLst>
            <pc:docMk/>
            <pc:sldMk cId="1094226137" sldId="299"/>
            <ac:spMk id="6" creationId="{9E8382E2-4C5F-EDD3-AD94-6BFC09E2071A}"/>
          </ac:spMkLst>
        </pc:spChg>
      </pc:sldChg>
      <pc:sldChg chg="addSp delSp modSp del mod ord">
        <pc:chgData name="壮真 白石" userId="ee6633976126d5a0" providerId="LiveId" clId="{6222E614-3197-433B-A926-E825CEA6C2A0}" dt="2025-03-19T06:11:31.692" v="1430" actId="47"/>
        <pc:sldMkLst>
          <pc:docMk/>
          <pc:sldMk cId="40069536" sldId="301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2492116083" sldId="306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2149613748" sldId="307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2957814749" sldId="308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3132489433" sldId="309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1579866032" sldId="310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524063107" sldId="311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3851622917" sldId="312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1803529313" sldId="313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1478002230" sldId="315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2407878186" sldId="316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3426168040" sldId="317"/>
        </pc:sldMkLst>
      </pc:sldChg>
      <pc:sldChg chg="del">
        <pc:chgData name="壮真 白石" userId="ee6633976126d5a0" providerId="LiveId" clId="{6222E614-3197-433B-A926-E825CEA6C2A0}" dt="2025-03-18T14:52:37.951" v="337" actId="47"/>
        <pc:sldMkLst>
          <pc:docMk/>
          <pc:sldMk cId="85661474" sldId="318"/>
        </pc:sldMkLst>
      </pc:sldChg>
      <pc:sldChg chg="del">
        <pc:chgData name="壮真 白石" userId="ee6633976126d5a0" providerId="LiveId" clId="{6222E614-3197-433B-A926-E825CEA6C2A0}" dt="2025-03-19T01:57:02.398" v="962" actId="47"/>
        <pc:sldMkLst>
          <pc:docMk/>
          <pc:sldMk cId="3915659139" sldId="319"/>
        </pc:sldMkLst>
      </pc:sldChg>
      <pc:sldChg chg="del">
        <pc:chgData name="壮真 白石" userId="ee6633976126d5a0" providerId="LiveId" clId="{6222E614-3197-433B-A926-E825CEA6C2A0}" dt="2025-03-19T01:56:31.660" v="961" actId="47"/>
        <pc:sldMkLst>
          <pc:docMk/>
          <pc:sldMk cId="2426865962" sldId="320"/>
        </pc:sldMkLst>
      </pc:sldChg>
      <pc:sldChg chg="del">
        <pc:chgData name="壮真 白石" userId="ee6633976126d5a0" providerId="LiveId" clId="{6222E614-3197-433B-A926-E825CEA6C2A0}" dt="2025-03-19T01:57:05.983" v="963" actId="47"/>
        <pc:sldMkLst>
          <pc:docMk/>
          <pc:sldMk cId="3827889127" sldId="321"/>
        </pc:sldMkLst>
      </pc:sldChg>
      <pc:sldChg chg="addSp delSp modSp mod ord">
        <pc:chgData name="壮真 白石" userId="ee6633976126d5a0" providerId="LiveId" clId="{6222E614-3197-433B-A926-E825CEA6C2A0}" dt="2025-03-19T06:09:48.788" v="1413" actId="1076"/>
        <pc:sldMkLst>
          <pc:docMk/>
          <pc:sldMk cId="3133170965" sldId="324"/>
        </pc:sldMkLst>
        <pc:spChg chg="mod">
          <ac:chgData name="壮真 白石" userId="ee6633976126d5a0" providerId="LiveId" clId="{6222E614-3197-433B-A926-E825CEA6C2A0}" dt="2025-03-19T06:09:48.788" v="1413" actId="1076"/>
          <ac:spMkLst>
            <pc:docMk/>
            <pc:sldMk cId="3133170965" sldId="324"/>
            <ac:spMk id="3" creationId="{378A9038-E7BC-9AEB-F023-355B400C4D9A}"/>
          </ac:spMkLst>
        </pc:spChg>
        <pc:picChg chg="add mod ord">
          <ac:chgData name="壮真 白石" userId="ee6633976126d5a0" providerId="LiveId" clId="{6222E614-3197-433B-A926-E825CEA6C2A0}" dt="2025-03-19T06:09:48.128" v="1412" actId="1076"/>
          <ac:picMkLst>
            <pc:docMk/>
            <pc:sldMk cId="3133170965" sldId="324"/>
            <ac:picMk id="6" creationId="{998F0028-BBE8-E9CC-678C-8B7B00A001FA}"/>
          </ac:picMkLst>
        </pc:picChg>
      </pc:sldChg>
      <pc:sldChg chg="del">
        <pc:chgData name="壮真 白石" userId="ee6633976126d5a0" providerId="LiveId" clId="{6222E614-3197-433B-A926-E825CEA6C2A0}" dt="2025-03-19T02:34:11.889" v="1295" actId="47"/>
        <pc:sldMkLst>
          <pc:docMk/>
          <pc:sldMk cId="4110631879" sldId="342"/>
        </pc:sldMkLst>
      </pc:sldChg>
      <pc:sldChg chg="del">
        <pc:chgData name="壮真 白石" userId="ee6633976126d5a0" providerId="LiveId" clId="{6222E614-3197-433B-A926-E825CEA6C2A0}" dt="2025-03-19T02:34:06.219" v="1293" actId="47"/>
        <pc:sldMkLst>
          <pc:docMk/>
          <pc:sldMk cId="2430221070" sldId="344"/>
        </pc:sldMkLst>
      </pc:sldChg>
      <pc:sldChg chg="modSp mod">
        <pc:chgData name="壮真 白石" userId="ee6633976126d5a0" providerId="LiveId" clId="{6222E614-3197-433B-A926-E825CEA6C2A0}" dt="2025-03-19T01:53:36.659" v="804" actId="255"/>
        <pc:sldMkLst>
          <pc:docMk/>
          <pc:sldMk cId="4284905364" sldId="359"/>
        </pc:sldMkLst>
        <pc:spChg chg="mod">
          <ac:chgData name="壮真 白石" userId="ee6633976126d5a0" providerId="LiveId" clId="{6222E614-3197-433B-A926-E825CEA6C2A0}" dt="2025-03-19T01:53:36.659" v="804" actId="255"/>
          <ac:spMkLst>
            <pc:docMk/>
            <pc:sldMk cId="4284905364" sldId="359"/>
            <ac:spMk id="3" creationId="{2C5B708A-5926-FAE3-7234-7E923849E954}"/>
          </ac:spMkLst>
        </pc:spChg>
      </pc:sldChg>
      <pc:sldChg chg="del">
        <pc:chgData name="壮真 白石" userId="ee6633976126d5a0" providerId="LiveId" clId="{6222E614-3197-433B-A926-E825CEA6C2A0}" dt="2025-03-19T02:34:08.004" v="1294" actId="47"/>
        <pc:sldMkLst>
          <pc:docMk/>
          <pc:sldMk cId="1200310099" sldId="360"/>
        </pc:sldMkLst>
      </pc:sldChg>
      <pc:sldChg chg="del">
        <pc:chgData name="壮真 白石" userId="ee6633976126d5a0" providerId="LiveId" clId="{6222E614-3197-433B-A926-E825CEA6C2A0}" dt="2025-03-19T02:34:43.581" v="1320" actId="47"/>
        <pc:sldMkLst>
          <pc:docMk/>
          <pc:sldMk cId="1938018190" sldId="361"/>
        </pc:sldMkLst>
      </pc:sldChg>
      <pc:sldChg chg="addSp delSp modSp add mod">
        <pc:chgData name="壮真 白石" userId="ee6633976126d5a0" providerId="LiveId" clId="{6222E614-3197-433B-A926-E825CEA6C2A0}" dt="2025-03-19T01:49:32.038" v="496" actId="255"/>
        <pc:sldMkLst>
          <pc:docMk/>
          <pc:sldMk cId="1116259508" sldId="362"/>
        </pc:sldMkLst>
        <pc:spChg chg="add mod">
          <ac:chgData name="壮真 白石" userId="ee6633976126d5a0" providerId="LiveId" clId="{6222E614-3197-433B-A926-E825CEA6C2A0}" dt="2025-03-19T01:49:32.038" v="496" actId="255"/>
          <ac:spMkLst>
            <pc:docMk/>
            <pc:sldMk cId="1116259508" sldId="362"/>
            <ac:spMk id="5" creationId="{90BAD288-37A5-58A7-468C-AAB08D547EE4}"/>
          </ac:spMkLst>
        </pc:spChg>
      </pc:sldChg>
      <pc:sldChg chg="new del">
        <pc:chgData name="壮真 白石" userId="ee6633976126d5a0" providerId="LiveId" clId="{6222E614-3197-433B-A926-E825CEA6C2A0}" dt="2025-03-18T15:20:40.909" v="397" actId="47"/>
        <pc:sldMkLst>
          <pc:docMk/>
          <pc:sldMk cId="1281649033" sldId="362"/>
        </pc:sldMkLst>
      </pc:sldChg>
      <pc:sldChg chg="new del">
        <pc:chgData name="壮真 白石" userId="ee6633976126d5a0" providerId="LiveId" clId="{6222E614-3197-433B-A926-E825CEA6C2A0}" dt="2025-03-19T01:49:47.892" v="499" actId="47"/>
        <pc:sldMkLst>
          <pc:docMk/>
          <pc:sldMk cId="3179892758" sldId="363"/>
        </pc:sldMkLst>
      </pc:sldChg>
      <pc:sldChg chg="modSp add mod">
        <pc:chgData name="壮真 白石" userId="ee6633976126d5a0" providerId="LiveId" clId="{6222E614-3197-433B-A926-E825CEA6C2A0}" dt="2025-03-19T02:38:12.542" v="1325" actId="20577"/>
        <pc:sldMkLst>
          <pc:docMk/>
          <pc:sldMk cId="2621648790" sldId="364"/>
        </pc:sldMkLst>
        <pc:spChg chg="mod">
          <ac:chgData name="壮真 白石" userId="ee6633976126d5a0" providerId="LiveId" clId="{6222E614-3197-433B-A926-E825CEA6C2A0}" dt="2025-03-19T02:38:12.542" v="1325" actId="20577"/>
          <ac:spMkLst>
            <pc:docMk/>
            <pc:sldMk cId="2621648790" sldId="364"/>
            <ac:spMk id="3" creationId="{7DD50825-F043-6945-FE1E-186C54E86FD6}"/>
          </ac:spMkLst>
        </pc:spChg>
      </pc:sldChg>
      <pc:sldChg chg="modSp add mod">
        <pc:chgData name="壮真 白石" userId="ee6633976126d5a0" providerId="LiveId" clId="{6222E614-3197-433B-A926-E825CEA6C2A0}" dt="2025-03-19T01:54:26.362" v="806" actId="255"/>
        <pc:sldMkLst>
          <pc:docMk/>
          <pc:sldMk cId="1174747946" sldId="365"/>
        </pc:sldMkLst>
      </pc:sldChg>
      <pc:sldChg chg="new del">
        <pc:chgData name="壮真 白石" userId="ee6633976126d5a0" providerId="LiveId" clId="{6222E614-3197-433B-A926-E825CEA6C2A0}" dt="2025-03-19T01:55:59.582" v="918" actId="47"/>
        <pc:sldMkLst>
          <pc:docMk/>
          <pc:sldMk cId="3303204883" sldId="366"/>
        </pc:sldMkLst>
      </pc:sldChg>
      <pc:sldChg chg="modSp add mod ord">
        <pc:chgData name="壮真 白石" userId="ee6633976126d5a0" providerId="LiveId" clId="{6222E614-3197-433B-A926-E825CEA6C2A0}" dt="2025-03-19T01:55:52.382" v="917" actId="20577"/>
        <pc:sldMkLst>
          <pc:docMk/>
          <pc:sldMk cId="3902551509" sldId="367"/>
        </pc:sldMkLst>
        <pc:spChg chg="mod">
          <ac:chgData name="壮真 白石" userId="ee6633976126d5a0" providerId="LiveId" clId="{6222E614-3197-433B-A926-E825CEA6C2A0}" dt="2025-03-19T01:55:52.382" v="917" actId="20577"/>
          <ac:spMkLst>
            <pc:docMk/>
            <pc:sldMk cId="3902551509" sldId="367"/>
            <ac:spMk id="3" creationId="{D202FDA5-2910-D18E-E7DC-1B6A98884D86}"/>
          </ac:spMkLst>
        </pc:spChg>
      </pc:sldChg>
      <pc:sldChg chg="modSp add mod">
        <pc:chgData name="壮真 白石" userId="ee6633976126d5a0" providerId="LiveId" clId="{6222E614-3197-433B-A926-E825CEA6C2A0}" dt="2025-03-19T01:55:41.895" v="908" actId="20577"/>
        <pc:sldMkLst>
          <pc:docMk/>
          <pc:sldMk cId="1654060386" sldId="368"/>
        </pc:sldMkLst>
        <pc:spChg chg="mod">
          <ac:chgData name="壮真 白石" userId="ee6633976126d5a0" providerId="LiveId" clId="{6222E614-3197-433B-A926-E825CEA6C2A0}" dt="2025-03-19T01:55:41.895" v="908" actId="20577"/>
          <ac:spMkLst>
            <pc:docMk/>
            <pc:sldMk cId="1654060386" sldId="368"/>
            <ac:spMk id="3" creationId="{820F3741-8356-B78E-E04B-CA4E1E09537C}"/>
          </ac:spMkLst>
        </pc:spChg>
      </pc:sldChg>
      <pc:sldChg chg="modSp add mod">
        <pc:chgData name="壮真 白石" userId="ee6633976126d5a0" providerId="LiveId" clId="{6222E614-3197-433B-A926-E825CEA6C2A0}" dt="2025-03-19T01:57:18.487" v="966" actId="20577"/>
        <pc:sldMkLst>
          <pc:docMk/>
          <pc:sldMk cId="4045913298" sldId="369"/>
        </pc:sldMkLst>
        <pc:spChg chg="mod">
          <ac:chgData name="壮真 白石" userId="ee6633976126d5a0" providerId="LiveId" clId="{6222E614-3197-433B-A926-E825CEA6C2A0}" dt="2025-03-19T01:57:18.487" v="966" actId="20577"/>
          <ac:spMkLst>
            <pc:docMk/>
            <pc:sldMk cId="4045913298" sldId="369"/>
            <ac:spMk id="3" creationId="{05AA0B4B-1CFA-7787-3FBF-DEC67B91CF1C}"/>
          </ac:spMkLst>
        </pc:spChg>
      </pc:sldChg>
      <pc:sldChg chg="modSp add mod">
        <pc:chgData name="壮真 白石" userId="ee6633976126d5a0" providerId="LiveId" clId="{6222E614-3197-433B-A926-E825CEA6C2A0}" dt="2025-03-19T02:14:40.194" v="1028" actId="20577"/>
        <pc:sldMkLst>
          <pc:docMk/>
          <pc:sldMk cId="2429196765" sldId="370"/>
        </pc:sldMkLst>
      </pc:sldChg>
      <pc:sldChg chg="modSp add mod ord">
        <pc:chgData name="壮真 白石" userId="ee6633976126d5a0" providerId="LiveId" clId="{6222E614-3197-433B-A926-E825CEA6C2A0}" dt="2025-03-19T02:14:26.696" v="1007" actId="255"/>
        <pc:sldMkLst>
          <pc:docMk/>
          <pc:sldMk cId="3779270555" sldId="371"/>
        </pc:sldMkLst>
        <pc:spChg chg="mod">
          <ac:chgData name="壮真 白石" userId="ee6633976126d5a0" providerId="LiveId" clId="{6222E614-3197-433B-A926-E825CEA6C2A0}" dt="2025-03-19T02:14:26.696" v="1007" actId="255"/>
          <ac:spMkLst>
            <pc:docMk/>
            <pc:sldMk cId="3779270555" sldId="371"/>
            <ac:spMk id="3" creationId="{5E2DE5FB-AD71-F094-2343-EEF0CEF99DF4}"/>
          </ac:spMkLst>
        </pc:spChg>
      </pc:sldChg>
      <pc:sldChg chg="addSp delSp modSp add mod modNotesTx">
        <pc:chgData name="壮真 白石" userId="ee6633976126d5a0" providerId="LiveId" clId="{6222E614-3197-433B-A926-E825CEA6C2A0}" dt="2025-03-19T02:27:26.900" v="1123" actId="20577"/>
        <pc:sldMkLst>
          <pc:docMk/>
          <pc:sldMk cId="1752249195" sldId="372"/>
        </pc:sldMkLst>
        <pc:spChg chg="mod">
          <ac:chgData name="壮真 白石" userId="ee6633976126d5a0" providerId="LiveId" clId="{6222E614-3197-433B-A926-E825CEA6C2A0}" dt="2025-03-19T02:27:26.900" v="1123" actId="20577"/>
          <ac:spMkLst>
            <pc:docMk/>
            <pc:sldMk cId="1752249195" sldId="372"/>
            <ac:spMk id="5" creationId="{BAF67BC8-1274-9562-FC89-05DB4F11991E}"/>
          </ac:spMkLst>
        </pc:spChg>
      </pc:sldChg>
      <pc:sldChg chg="modSp add mod">
        <pc:chgData name="壮真 白石" userId="ee6633976126d5a0" providerId="LiveId" clId="{6222E614-3197-433B-A926-E825CEA6C2A0}" dt="2025-03-19T02:34:18.988" v="1304" actId="20577"/>
        <pc:sldMkLst>
          <pc:docMk/>
          <pc:sldMk cId="1220456885" sldId="373"/>
        </pc:sldMkLst>
        <pc:spChg chg="mod">
          <ac:chgData name="壮真 白石" userId="ee6633976126d5a0" providerId="LiveId" clId="{6222E614-3197-433B-A926-E825CEA6C2A0}" dt="2025-03-19T02:34:18.988" v="1304" actId="20577"/>
          <ac:spMkLst>
            <pc:docMk/>
            <pc:sldMk cId="1220456885" sldId="373"/>
            <ac:spMk id="3" creationId="{2C88A4B7-16BB-29F5-3070-87393E7B36CA}"/>
          </ac:spMkLst>
        </pc:spChg>
      </pc:sldChg>
      <pc:sldChg chg="modSp add del mod">
        <pc:chgData name="壮真 白石" userId="ee6633976126d5a0" providerId="LiveId" clId="{6222E614-3197-433B-A926-E825CEA6C2A0}" dt="2025-03-19T02:33:44.372" v="1290" actId="20577"/>
        <pc:sldMkLst>
          <pc:docMk/>
          <pc:sldMk cId="277597887" sldId="374"/>
        </pc:sldMkLst>
      </pc:sldChg>
      <pc:sldChg chg="add del">
        <pc:chgData name="壮真 白石" userId="ee6633976126d5a0" providerId="LiveId" clId="{6222E614-3197-433B-A926-E825CEA6C2A0}" dt="2025-03-19T02:34:24.751" v="1306" actId="47"/>
        <pc:sldMkLst>
          <pc:docMk/>
          <pc:sldMk cId="3257211330" sldId="375"/>
        </pc:sldMkLst>
      </pc:sldChg>
      <pc:sldChg chg="add del">
        <pc:chgData name="壮真 白石" userId="ee6633976126d5a0" providerId="LiveId" clId="{6222E614-3197-433B-A926-E825CEA6C2A0}" dt="2025-03-19T02:34:42.696" v="1319" actId="47"/>
        <pc:sldMkLst>
          <pc:docMk/>
          <pc:sldMk cId="478391499" sldId="376"/>
        </pc:sldMkLst>
      </pc:sldChg>
      <pc:sldChg chg="modSp add mod">
        <pc:chgData name="壮真 白石" userId="ee6633976126d5a0" providerId="LiveId" clId="{6222E614-3197-433B-A926-E825CEA6C2A0}" dt="2025-03-19T02:38:23.369" v="1330" actId="20577"/>
        <pc:sldMkLst>
          <pc:docMk/>
          <pc:sldMk cId="4061034485" sldId="377"/>
        </pc:sldMkLst>
        <pc:spChg chg="mod">
          <ac:chgData name="壮真 白石" userId="ee6633976126d5a0" providerId="LiveId" clId="{6222E614-3197-433B-A926-E825CEA6C2A0}" dt="2025-03-19T02:38:23.369" v="1330" actId="20577"/>
          <ac:spMkLst>
            <pc:docMk/>
            <pc:sldMk cId="4061034485" sldId="377"/>
            <ac:spMk id="3" creationId="{ADE7BC6C-E216-23ED-D02D-AE18C250E7FB}"/>
          </ac:spMkLst>
        </pc:spChg>
      </pc:sldChg>
      <pc:sldChg chg="delSp add mod">
        <pc:chgData name="壮真 白石" userId="ee6633976126d5a0" providerId="LiveId" clId="{6222E614-3197-433B-A926-E825CEA6C2A0}" dt="2025-03-19T06:11:49.724" v="1432" actId="478"/>
        <pc:sldMkLst>
          <pc:docMk/>
          <pc:sldMk cId="3163121635" sldId="378"/>
        </pc:sldMkLst>
      </pc:sldChg>
      <pc:sldChg chg="modSp add mod">
        <pc:chgData name="壮真 白石" userId="ee6633976126d5a0" providerId="LiveId" clId="{6222E614-3197-433B-A926-E825CEA6C2A0}" dt="2025-03-19T07:37:34.040" v="1472" actId="20577"/>
        <pc:sldMkLst>
          <pc:docMk/>
          <pc:sldMk cId="3408389160" sldId="37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EBBC96-5331-F646-A2CD-EE56DAA8468C}" type="datetimeFigureOut">
              <a:rPr kumimoji="1" lang="ja-JP" altLang="en-US" smtClean="0"/>
              <a:t>2025/5/11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BFD9C-836E-8445-9315-745A5D349C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60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スライドタイトルについては</a:t>
            </a:r>
            <a:r>
              <a:rPr kumimoji="1" lang="en-US" altLang="ja-JP" dirty="0"/>
              <a:t>HGP</a:t>
            </a:r>
            <a:r>
              <a:rPr kumimoji="1" lang="ja-JP" altLang="en-US" dirty="0"/>
              <a:t>創英角ゴシック</a:t>
            </a:r>
            <a:r>
              <a:rPr kumimoji="1" lang="en-US" altLang="ja-JP" dirty="0"/>
              <a:t>UB</a:t>
            </a:r>
            <a:r>
              <a:rPr kumimoji="1" lang="ja-JP" altLang="en-US" dirty="0"/>
              <a:t>とする</a:t>
            </a:r>
            <a:endParaRPr kumimoji="1" lang="en-US" altLang="ja-JP" dirty="0"/>
          </a:p>
          <a:p>
            <a:r>
              <a:rPr kumimoji="1" lang="ja-JP" altLang="en-US" dirty="0"/>
              <a:t>文字がはみ出さない位置に持っていく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BFD9C-836E-8445-9315-745A5D349C5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261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A7629-78C4-46CD-9C4A-FCF0C84D9E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4A743597-E8D1-AE08-D1C7-9630979984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FFD93078-6682-2AA5-0A02-3E3A94AC82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スライドタイトルについては</a:t>
            </a:r>
            <a:r>
              <a:rPr kumimoji="1" lang="en-US" altLang="ja-JP" dirty="0"/>
              <a:t>HGP</a:t>
            </a:r>
            <a:r>
              <a:rPr kumimoji="1" lang="ja-JP" altLang="en-US" dirty="0"/>
              <a:t>創英角ゴシック</a:t>
            </a:r>
            <a:r>
              <a:rPr kumimoji="1" lang="en-US" altLang="ja-JP" dirty="0"/>
              <a:t>UB</a:t>
            </a:r>
            <a:r>
              <a:rPr kumimoji="1" lang="ja-JP" altLang="en-US" dirty="0"/>
              <a:t>とする</a:t>
            </a:r>
            <a:endParaRPr kumimoji="1" lang="en-US" altLang="ja-JP" dirty="0"/>
          </a:p>
          <a:p>
            <a:r>
              <a:rPr kumimoji="1" lang="ja-JP" altLang="en-US" dirty="0"/>
              <a:t>文字がはみ出さない位置に持っていく</a:t>
            </a:r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AA68946-723B-98EE-2946-3646354853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BFD9C-836E-8445-9315-745A5D349C5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8953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BFD9C-836E-8445-9315-745A5D349C5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228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DC3DD9-B4A7-914A-F159-DB36F1670B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2FC3CF9-9EE4-8364-3583-CA26339479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359A9A1-292B-A616-89A7-765BDF7FE2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渋谷 巧（</a:t>
            </a:r>
            <a:r>
              <a:rPr kumimoji="1" lang="en-US" altLang="ja-JP" dirty="0"/>
              <a:t>Takumi Shibuya</a:t>
            </a:r>
            <a:r>
              <a:rPr kumimoji="1" lang="ja-JP" altLang="en-US" dirty="0"/>
              <a:t>）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7A2F76E-30A5-BD54-E934-927AC296E4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BFD9C-836E-8445-9315-745A5D349C5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743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213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491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986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9580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6259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3303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768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CC2C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0829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15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834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33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モニター画面に映る文字&#10;&#10;自動的に生成された説明">
            <a:extLst>
              <a:ext uri="{FF2B5EF4-FFF2-40B4-BE49-F238E27FC236}">
                <a16:creationId xmlns:a16="http://schemas.microsoft.com/office/drawing/2014/main" id="{0F5F0546-3CE2-9C6C-D112-AA5DD1B2D28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6183" y="-67506"/>
            <a:ext cx="9156320" cy="520784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5400000">
            <a:off x="-1810256" y="1804073"/>
            <a:ext cx="4105231" cy="4970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F5545-F677-514E-8896-3A769D1AFFF7}" type="datetimeFigureOut">
              <a:rPr kumimoji="1" lang="ja-JP" altLang="en-US" smtClean="0"/>
              <a:t>2025/5/11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912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2400" kern="1200">
          <a:solidFill>
            <a:srgbClr val="5CC2CF"/>
          </a:solidFill>
          <a:latin typeface="HGP創英角ｺﾞｼｯｸUB" panose="020B0900000000000000" pitchFamily="50" charset="-128"/>
          <a:ea typeface="HGP創英角ｺﾞｼｯｸUB" panose="020B0900000000000000" pitchFamily="50" charset="-128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1EA107-45DB-665C-C4B9-352D50388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-2147817" y="2147816"/>
            <a:ext cx="4792719" cy="497086"/>
          </a:xfrm>
        </p:spPr>
        <p:txBody>
          <a:bodyPr/>
          <a:lstStyle/>
          <a:p>
            <a:endParaRPr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626C67F-072D-2A0B-8040-3F474614DF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009" y="236916"/>
            <a:ext cx="7886700" cy="3743037"/>
          </a:xfrm>
        </p:spPr>
        <p:txBody>
          <a:bodyPr>
            <a:normAutofit/>
          </a:bodyPr>
          <a:lstStyle/>
          <a:p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ja-JP" altLang="en-US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一般社団法人　甲州青年会議所 </a:t>
            </a: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>
              <a:buNone/>
            </a:pPr>
            <a:r>
              <a:rPr lang="ja-JP" altLang="en-US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     ２０２５年度　研修拡大委員会</a:t>
            </a: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>
              <a:buNone/>
            </a:pP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名将 西野朗 氏に学ぶ</a:t>
            </a:r>
            <a:endParaRPr lang="en-US" altLang="ja-JP" sz="4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400" b="1" i="0" dirty="0">
                <a:solidFill>
                  <a:srgbClr val="000000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組織を成功に導く</a:t>
            </a:r>
            <a:r>
              <a:rPr lang="ja-JP" altLang="en-US" sz="4400" b="1" dirty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リーダーシップ</a:t>
            </a:r>
            <a:endParaRPr lang="en-US" altLang="ja-JP" sz="4400" b="1" i="0" dirty="0">
              <a:solidFill>
                <a:srgbClr val="000000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9E8382E2-4C5F-EDD3-AD94-6BFC09E2071A}"/>
              </a:ext>
            </a:extLst>
          </p:cNvPr>
          <p:cNvSpPr txBox="1">
            <a:spLocks/>
          </p:cNvSpPr>
          <p:nvPr/>
        </p:nvSpPr>
        <p:spPr>
          <a:xfrm>
            <a:off x="628650" y="3193468"/>
            <a:ext cx="7886700" cy="36147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n-US" altLang="ja-JP" sz="18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8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ご来場ありがとうございます</a:t>
            </a:r>
            <a:endParaRPr lang="en-US" altLang="ja-JP" sz="2800" b="1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ja-JP" sz="28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14</a:t>
            </a:r>
            <a:r>
              <a:rPr lang="ja-JP" altLang="en-US" sz="28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時の開演までに番号札の席にご着席ください</a:t>
            </a:r>
            <a:endParaRPr lang="en-US" altLang="ja-JP" sz="2800" b="1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4226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BC195C-4BDE-1A35-1B80-473FF6329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5BDC57-706A-057A-F112-7D29E0C1C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BAF67BC8-1274-9562-FC89-05DB4F1199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727138"/>
            <a:ext cx="5187881" cy="590972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ja-JP" altLang="en-US" sz="2800" b="1" dirty="0"/>
              <a:t>田中 進（</a:t>
            </a:r>
            <a:r>
              <a:rPr lang="en-US" altLang="ja-JP" sz="2800" b="1" dirty="0"/>
              <a:t>TANAKA Susumu</a:t>
            </a:r>
            <a:r>
              <a:rPr lang="ja-JP" altLang="en-US" sz="2800" b="1" dirty="0"/>
              <a:t>）</a:t>
            </a:r>
            <a:endParaRPr lang="en-US" altLang="ja-JP" sz="2800" kern="100" dirty="0">
              <a:effectLst/>
              <a:latin typeface="Century" panose="02040604050505020304" pitchFamily="18" charset="0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6EDF566-DDA4-F47F-7D56-5A3D78EADC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5363" y="926678"/>
            <a:ext cx="3011208" cy="2899682"/>
          </a:xfrm>
          <a:prstGeom prst="rect">
            <a:avLst/>
          </a:prstGeom>
        </p:spPr>
      </p:pic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F42A961A-C711-2871-20F1-C5DDD37EBBA6}"/>
              </a:ext>
            </a:extLst>
          </p:cNvPr>
          <p:cNvSpPr txBox="1">
            <a:spLocks/>
          </p:cNvSpPr>
          <p:nvPr/>
        </p:nvSpPr>
        <p:spPr>
          <a:xfrm>
            <a:off x="628649" y="1429747"/>
            <a:ext cx="4716349" cy="239661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1972 </a:t>
            </a:r>
            <a:r>
              <a:rPr lang="ja-JP" altLang="en-US" dirty="0"/>
              <a:t>年山梨県生まれ。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ja-JP" altLang="en-US" dirty="0"/>
              <a:t>横浜国立大学国際経営学部卒 三菱</a:t>
            </a:r>
            <a:r>
              <a:rPr lang="en-US" altLang="ja-JP" dirty="0"/>
              <a:t>UFJ </a:t>
            </a:r>
            <a:r>
              <a:rPr lang="ja-JP" altLang="en-US" dirty="0"/>
              <a:t>銀行に</a:t>
            </a:r>
            <a:r>
              <a:rPr lang="en-US" altLang="ja-JP" dirty="0"/>
              <a:t>5 </a:t>
            </a:r>
            <a:r>
              <a:rPr lang="ja-JP" altLang="en-US" dirty="0"/>
              <a:t>年、プルデンシャル生命保険に</a:t>
            </a:r>
            <a:r>
              <a:rPr lang="en-US" altLang="ja-JP" dirty="0"/>
              <a:t>5 </a:t>
            </a:r>
            <a:r>
              <a:rPr lang="ja-JP" altLang="en-US" dirty="0"/>
              <a:t>年勤務。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2004 </a:t>
            </a:r>
            <a:r>
              <a:rPr lang="ja-JP" altLang="en-US" dirty="0"/>
              <a:t>年に農業生産法人、株式会社サラダボウルを設立以降、兵庫県加西市、山梨県北杜市、ベトナムと生産拠点を拡大。内閣府や農水省などの委員や理事にも従事。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2019 </a:t>
            </a:r>
            <a:r>
              <a:rPr lang="ja-JP" altLang="en-US" dirty="0"/>
              <a:t>年に</a:t>
            </a:r>
            <a:r>
              <a:rPr lang="en-US" altLang="ja-JP" dirty="0"/>
              <a:t>Z </a:t>
            </a:r>
            <a:r>
              <a:rPr lang="ja-JP" altLang="en-US" dirty="0"/>
              <a:t>世代の</a:t>
            </a:r>
            <a:r>
              <a:rPr lang="en-US" altLang="ja-JP" dirty="0"/>
              <a:t>“ </a:t>
            </a:r>
            <a:r>
              <a:rPr lang="ja-JP" altLang="en-US" dirty="0"/>
              <a:t>推し社長</a:t>
            </a:r>
            <a:r>
              <a:rPr lang="en-US" altLang="ja-JP" dirty="0"/>
              <a:t>” </a:t>
            </a:r>
            <a:r>
              <a:rPr lang="ja-JP" altLang="en-US" dirty="0"/>
              <a:t>全国 </a:t>
            </a:r>
            <a:r>
              <a:rPr lang="en-US" altLang="ja-JP" dirty="0"/>
              <a:t>BEST100 </a:t>
            </a:r>
            <a:r>
              <a:rPr lang="ja-JP" altLang="en-US" dirty="0"/>
              <a:t>を決めるコンテスト</a:t>
            </a:r>
            <a:r>
              <a:rPr lang="en-US" altLang="ja-JP" dirty="0"/>
              <a:t>MY CEO AWARD </a:t>
            </a:r>
            <a:r>
              <a:rPr lang="ja-JP" altLang="en-US" dirty="0"/>
              <a:t>の</a:t>
            </a:r>
            <a:r>
              <a:rPr lang="en-US" altLang="ja-JP" dirty="0"/>
              <a:t>CHAMPION </a:t>
            </a:r>
            <a:r>
              <a:rPr lang="ja-JP" altLang="en-US" dirty="0"/>
              <a:t>に選出。週刊ダイヤモンドにおいて、有力農家が選ぶ「カリスマ農家ランキング</a:t>
            </a:r>
            <a:r>
              <a:rPr lang="en-US" altLang="ja-JP" dirty="0"/>
              <a:t>2025 </a:t>
            </a:r>
            <a:r>
              <a:rPr lang="ja-JP" altLang="en-US" dirty="0"/>
              <a:t>年版」で２年連続の第</a:t>
            </a:r>
            <a:r>
              <a:rPr lang="en-US" altLang="ja-JP" dirty="0"/>
              <a:t>1 </a:t>
            </a:r>
            <a:r>
              <a:rPr lang="ja-JP" altLang="en-US" dirty="0"/>
              <a:t>位を獲得しております。</a:t>
            </a:r>
          </a:p>
        </p:txBody>
      </p:sp>
    </p:spTree>
    <p:extLst>
      <p:ext uri="{BB962C8B-B14F-4D97-AF65-F5344CB8AC3E}">
        <p14:creationId xmlns:p14="http://schemas.microsoft.com/office/powerpoint/2010/main" val="1752249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6C65FE-8566-110B-439C-91A77C9C8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38BA364-17DD-7344-7878-1CF0D7B7B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938" y="259928"/>
            <a:ext cx="2002137" cy="192798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883F0BF7-5058-43F7-58AB-DA33E9EB843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4289"/>
          <a:stretch/>
        </p:blipFill>
        <p:spPr>
          <a:xfrm>
            <a:off x="628650" y="259928"/>
            <a:ext cx="1956043" cy="1927984"/>
          </a:xfrm>
          <a:prstGeom prst="rect">
            <a:avLst/>
          </a:prstGeom>
        </p:spPr>
      </p:pic>
      <p:sp>
        <p:nvSpPr>
          <p:cNvPr id="6" name="コンテンツ プレースホルダー 4">
            <a:extLst>
              <a:ext uri="{FF2B5EF4-FFF2-40B4-BE49-F238E27FC236}">
                <a16:creationId xmlns:a16="http://schemas.microsoft.com/office/drawing/2014/main" id="{BF5BE093-BAA2-928C-5E22-75896C8A796F}"/>
              </a:ext>
            </a:extLst>
          </p:cNvPr>
          <p:cNvSpPr txBox="1">
            <a:spLocks/>
          </p:cNvSpPr>
          <p:nvPr/>
        </p:nvSpPr>
        <p:spPr>
          <a:xfrm>
            <a:off x="4963224" y="2325097"/>
            <a:ext cx="3651251" cy="2396613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1972 </a:t>
            </a:r>
            <a:r>
              <a:rPr lang="ja-JP" altLang="en-US" dirty="0"/>
              <a:t>年山梨県生まれ。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ja-JP" altLang="en-US" dirty="0"/>
              <a:t>横浜国立大学国際経営学部卒 三菱</a:t>
            </a:r>
            <a:r>
              <a:rPr lang="en-US" altLang="ja-JP" dirty="0"/>
              <a:t>UFJ </a:t>
            </a:r>
            <a:r>
              <a:rPr lang="ja-JP" altLang="en-US" dirty="0"/>
              <a:t>銀行に</a:t>
            </a:r>
            <a:r>
              <a:rPr lang="en-US" altLang="ja-JP" dirty="0"/>
              <a:t>5 </a:t>
            </a:r>
            <a:r>
              <a:rPr lang="ja-JP" altLang="en-US" dirty="0"/>
              <a:t>年、プルデンシャル生命保険に</a:t>
            </a:r>
            <a:r>
              <a:rPr lang="en-US" altLang="ja-JP" dirty="0"/>
              <a:t>5 </a:t>
            </a:r>
            <a:r>
              <a:rPr lang="ja-JP" altLang="en-US" dirty="0"/>
              <a:t>年勤務。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2004 </a:t>
            </a:r>
            <a:r>
              <a:rPr lang="ja-JP" altLang="en-US" dirty="0"/>
              <a:t>年に農業生産法人、株式会社サラダボウルを設立以降、兵庫県加西市、山梨県北杜市、ベトナムと生産拠点を拡大。内閣府や農水省などの委員や理事にも従事。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2019 </a:t>
            </a:r>
            <a:r>
              <a:rPr lang="ja-JP" altLang="en-US" dirty="0"/>
              <a:t>年に</a:t>
            </a:r>
            <a:r>
              <a:rPr lang="en-US" altLang="ja-JP" dirty="0"/>
              <a:t>Z </a:t>
            </a:r>
            <a:r>
              <a:rPr lang="ja-JP" altLang="en-US" dirty="0"/>
              <a:t>世代の</a:t>
            </a:r>
            <a:r>
              <a:rPr lang="en-US" altLang="ja-JP" dirty="0"/>
              <a:t>“ </a:t>
            </a:r>
            <a:r>
              <a:rPr lang="ja-JP" altLang="en-US" dirty="0"/>
              <a:t>推し社長</a:t>
            </a:r>
            <a:r>
              <a:rPr lang="en-US" altLang="ja-JP" dirty="0"/>
              <a:t>” </a:t>
            </a:r>
            <a:r>
              <a:rPr lang="ja-JP" altLang="en-US" dirty="0"/>
              <a:t>全国 </a:t>
            </a:r>
            <a:r>
              <a:rPr lang="en-US" altLang="ja-JP" dirty="0"/>
              <a:t>BEST100 </a:t>
            </a:r>
            <a:r>
              <a:rPr lang="ja-JP" altLang="en-US" dirty="0"/>
              <a:t>を決めるコンテスト</a:t>
            </a:r>
            <a:r>
              <a:rPr lang="en-US" altLang="ja-JP" dirty="0"/>
              <a:t>MY CEO AWARD </a:t>
            </a:r>
            <a:r>
              <a:rPr lang="ja-JP" altLang="en-US" dirty="0"/>
              <a:t>の</a:t>
            </a:r>
            <a:r>
              <a:rPr lang="en-US" altLang="ja-JP" dirty="0"/>
              <a:t>CHAMPION </a:t>
            </a:r>
            <a:r>
              <a:rPr lang="ja-JP" altLang="en-US" dirty="0"/>
              <a:t>に選出。週刊ダイヤモンドにおいて、有力農家が選ぶ「カリスマ農家ランキング</a:t>
            </a:r>
            <a:r>
              <a:rPr lang="en-US" altLang="ja-JP" dirty="0"/>
              <a:t>2025 </a:t>
            </a:r>
            <a:r>
              <a:rPr lang="ja-JP" altLang="en-US" dirty="0"/>
              <a:t>年版」で２年連続の第</a:t>
            </a:r>
            <a:r>
              <a:rPr lang="en-US" altLang="ja-JP" dirty="0"/>
              <a:t>1 </a:t>
            </a:r>
            <a:r>
              <a:rPr lang="ja-JP" altLang="en-US" dirty="0"/>
              <a:t>位を獲得しております。</a:t>
            </a:r>
          </a:p>
        </p:txBody>
      </p:sp>
      <p:sp>
        <p:nvSpPr>
          <p:cNvPr id="7" name="コンテンツ プレースホルダー 4">
            <a:extLst>
              <a:ext uri="{FF2B5EF4-FFF2-40B4-BE49-F238E27FC236}">
                <a16:creationId xmlns:a16="http://schemas.microsoft.com/office/drawing/2014/main" id="{76099122-495D-17A8-0B94-6AB12BFB3C66}"/>
              </a:ext>
            </a:extLst>
          </p:cNvPr>
          <p:cNvSpPr txBox="1">
            <a:spLocks/>
          </p:cNvSpPr>
          <p:nvPr/>
        </p:nvSpPr>
        <p:spPr>
          <a:xfrm>
            <a:off x="539749" y="2200915"/>
            <a:ext cx="3651251" cy="2942585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1955 </a:t>
            </a:r>
            <a:r>
              <a:rPr lang="ja-JP" altLang="en-US" dirty="0"/>
              <a:t>年埼玉県生まれ。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ja-JP" altLang="en-US" dirty="0"/>
              <a:t>埼玉県立浦和西高等学校を経て、早稲田大学に入学。在学中に日本代表に選出。</a:t>
            </a:r>
            <a:r>
              <a:rPr lang="en-US" altLang="ja-JP" dirty="0"/>
              <a:t>1978 </a:t>
            </a:r>
            <a:r>
              <a:rPr lang="ja-JP" altLang="en-US" dirty="0"/>
              <a:t>年に日立製作所へ入社し、</a:t>
            </a:r>
            <a:r>
              <a:rPr lang="en-US" altLang="ja-JP" dirty="0"/>
              <a:t>1985 </a:t>
            </a:r>
            <a:r>
              <a:rPr lang="ja-JP" altLang="en-US" dirty="0"/>
              <a:t>年に日本サッカーリーグタイ記録の</a:t>
            </a:r>
            <a:r>
              <a:rPr lang="en-US" altLang="ja-JP" dirty="0"/>
              <a:t>8 </a:t>
            </a:r>
            <a:r>
              <a:rPr lang="ja-JP" altLang="en-US" dirty="0"/>
              <a:t>試合連続得し、点をあげベストイレブンにも選出される。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1990 </a:t>
            </a:r>
            <a:r>
              <a:rPr lang="ja-JP" altLang="en-US" dirty="0"/>
              <a:t>年に現役を引退後は指導者として</a:t>
            </a:r>
            <a:r>
              <a:rPr lang="en-US" altLang="ja-JP" dirty="0"/>
              <a:t>J </a:t>
            </a:r>
            <a:r>
              <a:rPr lang="ja-JP" altLang="en-US" dirty="0"/>
              <a:t>リーグの監督を歴任。柏レイソルでのナビスコカップ優勝、</a:t>
            </a:r>
            <a:r>
              <a:rPr lang="en-US" altLang="ja-JP" dirty="0"/>
              <a:t>J</a:t>
            </a:r>
            <a:r>
              <a:rPr lang="ja-JP" altLang="en-US" dirty="0"/>
              <a:t>リーグ最優秀監督を獲得。ガンバ大阪においてはリーグ優勝、２度目の</a:t>
            </a:r>
            <a:r>
              <a:rPr lang="en-US" altLang="ja-JP" dirty="0"/>
              <a:t>J</a:t>
            </a:r>
            <a:r>
              <a:rPr lang="ja-JP" altLang="en-US" dirty="0"/>
              <a:t>リーグ最優秀監督を獲得し、国内３大タイトルの制覇。</a:t>
            </a:r>
            <a:r>
              <a:rPr lang="en-US" altLang="ja-JP" dirty="0"/>
              <a:t>2008</a:t>
            </a:r>
            <a:r>
              <a:rPr lang="ja-JP" altLang="en-US" dirty="0"/>
              <a:t>年には</a:t>
            </a:r>
            <a:r>
              <a:rPr lang="en-US" altLang="ja-JP" dirty="0"/>
              <a:t>AFC</a:t>
            </a:r>
            <a:r>
              <a:rPr lang="ja-JP" altLang="en-US" dirty="0"/>
              <a:t>チャンピオンズリーグを制し</a:t>
            </a:r>
            <a:r>
              <a:rPr lang="en-US" altLang="ja-JP" dirty="0"/>
              <a:t>AFC</a:t>
            </a:r>
            <a:r>
              <a:rPr lang="ja-JP" altLang="en-US" dirty="0"/>
              <a:t>最優秀監督賞を受賞。</a:t>
            </a:r>
            <a:r>
              <a:rPr lang="en-US" altLang="ja-JP" dirty="0"/>
              <a:t>J1 </a:t>
            </a:r>
            <a:r>
              <a:rPr lang="ja-JP" altLang="en-US" dirty="0"/>
              <a:t>リーグでの監督通算</a:t>
            </a:r>
            <a:r>
              <a:rPr lang="en-US" altLang="ja-JP" dirty="0"/>
              <a:t>270 </a:t>
            </a:r>
            <a:r>
              <a:rPr lang="ja-JP" altLang="en-US" dirty="0"/>
              <a:t>勝は歴代</a:t>
            </a:r>
            <a:r>
              <a:rPr lang="en-US" altLang="ja-JP" dirty="0"/>
              <a:t>1 </a:t>
            </a:r>
            <a:r>
              <a:rPr lang="ja-JP" altLang="en-US" dirty="0"/>
              <a:t>位となっています。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FIFA</a:t>
            </a:r>
            <a:r>
              <a:rPr lang="ja-JP" altLang="en-US" dirty="0"/>
              <a:t>ワールドカップロシアではグループリーグを勝ち抜いて日本サッカー史上</a:t>
            </a:r>
            <a:r>
              <a:rPr lang="en-US" altLang="ja-JP" dirty="0"/>
              <a:t>3</a:t>
            </a:r>
            <a:r>
              <a:rPr lang="ja-JP" altLang="en-US" dirty="0"/>
              <a:t>度目のベスト</a:t>
            </a:r>
            <a:r>
              <a:rPr lang="en-US" altLang="ja-JP" dirty="0"/>
              <a:t>16</a:t>
            </a:r>
            <a:r>
              <a:rPr lang="ja-JP" altLang="en-US" dirty="0"/>
              <a:t>に進出。</a:t>
            </a:r>
            <a:r>
              <a:rPr lang="en-US" altLang="ja-JP" dirty="0"/>
              <a:t>2019 </a:t>
            </a:r>
            <a:r>
              <a:rPr lang="ja-JP" altLang="en-US" dirty="0"/>
              <a:t>年</a:t>
            </a:r>
            <a:r>
              <a:rPr lang="en-US" altLang="ja-JP" dirty="0"/>
              <a:t>7 </a:t>
            </a:r>
            <a:r>
              <a:rPr lang="ja-JP" altLang="en-US" dirty="0"/>
              <a:t>月から</a:t>
            </a:r>
            <a:r>
              <a:rPr lang="en-US" altLang="ja-JP" dirty="0"/>
              <a:t>2021 </a:t>
            </a:r>
            <a:r>
              <a:rPr lang="ja-JP" altLang="en-US" dirty="0"/>
              <a:t>年</a:t>
            </a:r>
            <a:r>
              <a:rPr lang="en-US" altLang="ja-JP" dirty="0"/>
              <a:t>7 </a:t>
            </a:r>
            <a:r>
              <a:rPr lang="ja-JP" altLang="en-US" dirty="0"/>
              <a:t>月までサッカータイ代表および</a:t>
            </a:r>
            <a:r>
              <a:rPr lang="en-US" altLang="ja-JP" dirty="0"/>
              <a:t>U-23 </a:t>
            </a:r>
            <a:r>
              <a:rPr lang="ja-JP" altLang="en-US" dirty="0"/>
              <a:t>代表監督を務めています。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2969267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FFFBE8-8157-C3C8-7408-C9E1B50AB5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A44B0B-1806-55DF-439D-45CFCAF7D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20F3741-8356-B78E-E04B-CA4E1E0953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29227"/>
            <a:ext cx="7886700" cy="34850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写真撮影　</a:t>
            </a:r>
            <a:r>
              <a:rPr lang="en-US" altLang="ja-JP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</a:t>
            </a: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36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グループごとに順番にご案内いたします</a:t>
            </a:r>
            <a:endParaRPr lang="en-US" altLang="ja-JP" sz="3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40603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QR コード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98F0028-BBE8-E9CC-678C-8B7B00A00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1707" y="1236282"/>
            <a:ext cx="3500585" cy="3500585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9F0C4DB-E4C7-3164-1853-F79256E98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8A9038-E7BC-9AEB-F023-355B400C4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425" y="543959"/>
            <a:ext cx="7984502" cy="15963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 sz="54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アンケート　所要時間</a:t>
            </a:r>
            <a:r>
              <a:rPr lang="en-US" altLang="ja-JP" sz="54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3</a:t>
            </a:r>
            <a:r>
              <a:rPr lang="ja-JP" altLang="en-US" sz="54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  <a:endParaRPr kumimoji="1" lang="ja-JP" altLang="en-US" sz="54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31709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44B784-98FF-4590-6586-98B79D584E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582F5D-083F-C976-B6EA-C8F0E551B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88A4B7-16BB-29F5-3070-87393E7B3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29227"/>
            <a:ext cx="7886700" cy="348504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記念品贈呈・謝辞</a:t>
            </a: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en-US" altLang="ja-JP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一般社団法人 甲州青年会議所</a:t>
            </a:r>
            <a:endParaRPr kumimoji="1" lang="en-US" altLang="ja-JP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２０２５年度 理事長</a:t>
            </a:r>
            <a:endParaRPr kumimoji="1" lang="en-US" altLang="ja-JP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en-US" altLang="ja-JP" sz="3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3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菊島　直</a:t>
            </a:r>
            <a:r>
              <a:rPr lang="ja-JP" altLang="en-US" sz="3500" b="1" dirty="0">
                <a:solidFill>
                  <a:prstClr val="black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紀</a:t>
            </a:r>
            <a:endParaRPr kumimoji="1" lang="en-US" altLang="ja-JP" sz="3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n-cs"/>
            </a:endParaRPr>
          </a:p>
          <a:p>
            <a:pPr marL="0" indent="0" algn="ctr">
              <a:buNone/>
            </a:pP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04568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104C66-1E91-2BD6-BD6A-8C7F2813A4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9D953C-E966-44C8-CF8B-6B9CE181A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E7BC6C-E216-23ED-D02D-AE18C250E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764364"/>
            <a:ext cx="7886700" cy="36147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閉会宣言</a:t>
            </a:r>
            <a:endParaRPr kumimoji="1"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36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一般社団法人 甲州青年会議所</a:t>
            </a:r>
            <a:endParaRPr lang="en-US" altLang="ja-JP" sz="36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kumimoji="1" lang="ja-JP" altLang="en-US" sz="36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２０２５年度 </a:t>
            </a:r>
            <a:r>
              <a:rPr lang="ja-JP" altLang="en-US" sz="36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副理事長</a:t>
            </a:r>
            <a:endParaRPr lang="en-US" altLang="ja-JP" sz="36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岡　二成</a:t>
            </a:r>
            <a:endParaRPr kumimoji="1" lang="en-US" altLang="ja-JP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1034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8AD907-7B6E-E5E5-BCB2-5140ACCEC3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D65488-AAFD-F128-4A7A-13B7A0821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-2147817" y="2147816"/>
            <a:ext cx="4792719" cy="497086"/>
          </a:xfrm>
        </p:spPr>
        <p:txBody>
          <a:bodyPr/>
          <a:lstStyle/>
          <a:p>
            <a:endParaRPr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0755A3-EF6E-8BB0-271B-3EB043A62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009" y="406598"/>
            <a:ext cx="7886700" cy="3743037"/>
          </a:xfrm>
        </p:spPr>
        <p:txBody>
          <a:bodyPr>
            <a:normAutofit/>
          </a:bodyPr>
          <a:lstStyle/>
          <a:p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ja-JP" altLang="en-US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一般社団法人　甲州青年会議所 </a:t>
            </a: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>
              <a:buNone/>
            </a:pPr>
            <a:r>
              <a:rPr lang="ja-JP" altLang="en-US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     ２０２５年度　研修拡大委員会</a:t>
            </a: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>
              <a:buNone/>
            </a:pP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名将 西野朗 氏に学ぶ</a:t>
            </a:r>
            <a:endParaRPr lang="en-US" altLang="ja-JP" sz="4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400" b="1" i="0" dirty="0">
                <a:solidFill>
                  <a:srgbClr val="000000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組織を成功に導く</a:t>
            </a:r>
            <a:r>
              <a:rPr lang="ja-JP" altLang="en-US" sz="4400" b="1" dirty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リーダーシップ</a:t>
            </a:r>
            <a:endParaRPr lang="en-US" altLang="ja-JP" sz="4400" b="1" i="0" dirty="0">
              <a:solidFill>
                <a:srgbClr val="000000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3121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36E445-A95F-01F6-BAAC-5943A323F5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8B8D38-C741-9142-973F-7E5A4C85C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814B24-9410-0B8C-38B9-727F75F05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764364"/>
            <a:ext cx="7886700" cy="36147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オープニングアクト</a:t>
            </a:r>
            <a:endParaRPr kumimoji="1"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特定非営利活動法人エルドラード</a:t>
            </a:r>
            <a:endParaRPr lang="en-US" altLang="ja-JP" sz="3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の皆様</a:t>
            </a:r>
            <a:endParaRPr lang="en-US" altLang="ja-JP" sz="3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042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D7D3CC-7E37-4789-6796-F408EBD31D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4390C5-F271-3AC7-A197-33BF145CF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D50825-F043-6945-FE1E-186C54E86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764364"/>
            <a:ext cx="7886700" cy="36147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開会</a:t>
            </a:r>
            <a:r>
              <a:rPr kumimoji="1"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の挨拶</a:t>
            </a:r>
            <a:endParaRPr kumimoji="1"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一般社団法人 甲州青年会議所</a:t>
            </a:r>
            <a:endParaRPr lang="en-US" altLang="ja-JP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２０２５年度</a:t>
            </a:r>
            <a:r>
              <a:rPr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研修拡充委員会委員長</a:t>
            </a:r>
            <a:endParaRPr lang="en-US" altLang="ja-JP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白石　壮真</a:t>
            </a:r>
            <a:endParaRPr kumimoji="1" lang="en-US" altLang="ja-JP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1648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248D0F-93C4-3511-45F9-0A872C334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5B708A-5926-FAE3-7234-7E923849E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29227"/>
            <a:ext cx="7886700" cy="34850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第</a:t>
            </a:r>
            <a:r>
              <a:rPr lang="en-US" altLang="ja-JP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</a:t>
            </a: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部　講演</a:t>
            </a: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sz="24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3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名将 西野朗氏 に学ぶ</a:t>
            </a:r>
            <a:endParaRPr lang="en-US" altLang="ja-JP" sz="43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3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組織を成功に導くリーダーシップ</a:t>
            </a:r>
            <a:endParaRPr lang="en-US" altLang="ja-JP" sz="43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4905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B2D663-C306-F74C-04A6-8F766DEE61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A7225E-C01D-22D6-47A6-AA322D729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90BAD288-37A5-58A7-468C-AAB08D547E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598412"/>
            <a:ext cx="4716349" cy="5369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800" b="1" dirty="0"/>
              <a:t>西野 朗　</a:t>
            </a:r>
            <a:r>
              <a:rPr lang="en-US" altLang="ja-JP" sz="2800" b="1" dirty="0"/>
              <a:t>NISHINO Akira</a:t>
            </a:r>
            <a:endParaRPr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338C873-4013-4C3C-D0C9-B750C7A4849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6970"/>
          <a:stretch/>
        </p:blipFill>
        <p:spPr>
          <a:xfrm>
            <a:off x="5675030" y="598413"/>
            <a:ext cx="2941883" cy="4105232"/>
          </a:xfrm>
          <a:prstGeom prst="rect">
            <a:avLst/>
          </a:prstGeom>
        </p:spPr>
      </p:pic>
      <p:sp>
        <p:nvSpPr>
          <p:cNvPr id="6" name="コンテンツ プレースホルダー 4">
            <a:extLst>
              <a:ext uri="{FF2B5EF4-FFF2-40B4-BE49-F238E27FC236}">
                <a16:creationId xmlns:a16="http://schemas.microsoft.com/office/drawing/2014/main" id="{1D3D7E94-7540-3F06-0207-E6F724FDF70B}"/>
              </a:ext>
            </a:extLst>
          </p:cNvPr>
          <p:cNvSpPr txBox="1">
            <a:spLocks/>
          </p:cNvSpPr>
          <p:nvPr/>
        </p:nvSpPr>
        <p:spPr>
          <a:xfrm>
            <a:off x="628649" y="1267337"/>
            <a:ext cx="4716349" cy="294258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1955 </a:t>
            </a:r>
            <a:r>
              <a:rPr lang="ja-JP" altLang="en-US" dirty="0"/>
              <a:t>年埼玉県生まれ。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ja-JP" altLang="en-US" dirty="0"/>
              <a:t>埼玉県立浦和西高等学校を経て、早稲田大学に入学。在学中に日本代表に選出。</a:t>
            </a:r>
            <a:r>
              <a:rPr lang="en-US" altLang="ja-JP" dirty="0"/>
              <a:t>1978 </a:t>
            </a:r>
            <a:r>
              <a:rPr lang="ja-JP" altLang="en-US" dirty="0"/>
              <a:t>年に日立製作所へ入社し、</a:t>
            </a:r>
            <a:r>
              <a:rPr lang="en-US" altLang="ja-JP" dirty="0"/>
              <a:t>1985 </a:t>
            </a:r>
            <a:r>
              <a:rPr lang="ja-JP" altLang="en-US" dirty="0"/>
              <a:t>年に日本サッカーリーグタイ記録の</a:t>
            </a:r>
            <a:r>
              <a:rPr lang="en-US" altLang="ja-JP" dirty="0"/>
              <a:t>8 </a:t>
            </a:r>
            <a:r>
              <a:rPr lang="ja-JP" altLang="en-US" dirty="0"/>
              <a:t>試合連続得し、点をあげベストイレブンにも選出される。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1990 </a:t>
            </a:r>
            <a:r>
              <a:rPr lang="ja-JP" altLang="en-US" dirty="0"/>
              <a:t>年に現役を引退後は指導者として</a:t>
            </a:r>
            <a:r>
              <a:rPr lang="en-US" altLang="ja-JP" dirty="0"/>
              <a:t>J </a:t>
            </a:r>
            <a:r>
              <a:rPr lang="ja-JP" altLang="en-US" dirty="0"/>
              <a:t>リーグの監督を歴任。柏レイソルでのナビスコカップ優勝、</a:t>
            </a:r>
            <a:r>
              <a:rPr lang="en-US" altLang="ja-JP" dirty="0"/>
              <a:t>J</a:t>
            </a:r>
            <a:r>
              <a:rPr lang="ja-JP" altLang="en-US" dirty="0"/>
              <a:t>リーグ最優秀監督を獲得。ガンバ大阪においてはリーグ優勝、２度目の</a:t>
            </a:r>
            <a:r>
              <a:rPr lang="en-US" altLang="ja-JP" dirty="0"/>
              <a:t>J</a:t>
            </a:r>
            <a:r>
              <a:rPr lang="ja-JP" altLang="en-US" dirty="0"/>
              <a:t>リーグ最優秀監督を獲得し、国内３大タイトルの制覇。</a:t>
            </a:r>
            <a:r>
              <a:rPr lang="en-US" altLang="ja-JP" dirty="0"/>
              <a:t>2008</a:t>
            </a:r>
            <a:r>
              <a:rPr lang="ja-JP" altLang="en-US" dirty="0"/>
              <a:t>年には</a:t>
            </a:r>
            <a:r>
              <a:rPr lang="en-US" altLang="ja-JP" dirty="0"/>
              <a:t>AFC</a:t>
            </a:r>
            <a:r>
              <a:rPr lang="ja-JP" altLang="en-US" dirty="0"/>
              <a:t>チャンピオンズリーグを制し</a:t>
            </a:r>
            <a:r>
              <a:rPr lang="en-US" altLang="ja-JP" dirty="0"/>
              <a:t>AFC</a:t>
            </a:r>
            <a:r>
              <a:rPr lang="ja-JP" altLang="en-US" dirty="0"/>
              <a:t>最優秀監督賞を受賞。</a:t>
            </a:r>
            <a:r>
              <a:rPr lang="en-US" altLang="ja-JP" dirty="0"/>
              <a:t>J1 </a:t>
            </a:r>
            <a:r>
              <a:rPr lang="ja-JP" altLang="en-US" dirty="0"/>
              <a:t>リーグでの監督通算</a:t>
            </a:r>
            <a:r>
              <a:rPr lang="en-US" altLang="ja-JP" dirty="0"/>
              <a:t>270 </a:t>
            </a:r>
            <a:r>
              <a:rPr lang="ja-JP" altLang="en-US" dirty="0"/>
              <a:t>勝は歴代</a:t>
            </a:r>
            <a:r>
              <a:rPr lang="en-US" altLang="ja-JP" dirty="0"/>
              <a:t>1 </a:t>
            </a:r>
            <a:r>
              <a:rPr lang="ja-JP" altLang="en-US" dirty="0"/>
              <a:t>位となっています。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FIFA</a:t>
            </a:r>
            <a:r>
              <a:rPr lang="ja-JP" altLang="en-US" dirty="0"/>
              <a:t>ワールドカップロシアではグループリーグを勝ち抜いて日本サッカー史上</a:t>
            </a:r>
            <a:r>
              <a:rPr lang="en-US" altLang="ja-JP" dirty="0"/>
              <a:t>3</a:t>
            </a:r>
            <a:r>
              <a:rPr lang="ja-JP" altLang="en-US" dirty="0"/>
              <a:t>度目のベスト</a:t>
            </a:r>
            <a:r>
              <a:rPr lang="en-US" altLang="ja-JP" dirty="0"/>
              <a:t>16</a:t>
            </a:r>
            <a:r>
              <a:rPr lang="ja-JP" altLang="en-US" dirty="0"/>
              <a:t>に進出。</a:t>
            </a:r>
            <a:r>
              <a:rPr lang="en-US" altLang="ja-JP" dirty="0"/>
              <a:t>2019 </a:t>
            </a:r>
            <a:r>
              <a:rPr lang="ja-JP" altLang="en-US" dirty="0"/>
              <a:t>年</a:t>
            </a:r>
            <a:r>
              <a:rPr lang="en-US" altLang="ja-JP" dirty="0"/>
              <a:t>7 </a:t>
            </a:r>
            <a:r>
              <a:rPr lang="ja-JP" altLang="en-US" dirty="0"/>
              <a:t>月から</a:t>
            </a:r>
            <a:r>
              <a:rPr lang="en-US" altLang="ja-JP" dirty="0"/>
              <a:t>2021 </a:t>
            </a:r>
            <a:r>
              <a:rPr lang="ja-JP" altLang="en-US" dirty="0"/>
              <a:t>年</a:t>
            </a:r>
            <a:r>
              <a:rPr lang="en-US" altLang="ja-JP" dirty="0"/>
              <a:t>7 </a:t>
            </a:r>
            <a:r>
              <a:rPr lang="ja-JP" altLang="en-US" dirty="0"/>
              <a:t>月までサッカータイ代表および</a:t>
            </a:r>
            <a:r>
              <a:rPr lang="en-US" altLang="ja-JP" dirty="0"/>
              <a:t>U-23 </a:t>
            </a:r>
            <a:r>
              <a:rPr lang="ja-JP" altLang="en-US" dirty="0"/>
              <a:t>代表監督を務めています。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1116259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186A12-0B2F-5F61-4F8C-79B4A4E963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15626B-F3A9-FFFF-01E5-84F9DCDE8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202FDA5-2910-D18E-E7DC-1B6A98884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29227"/>
            <a:ext cx="7886700" cy="34850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質疑応答　</a:t>
            </a:r>
            <a:r>
              <a:rPr lang="en-US" altLang="ja-JP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10</a:t>
            </a: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endParaRPr lang="en-US" altLang="ja-JP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2551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15E958-3A32-D859-A953-7D903408C3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56B91A-F9C8-A707-61C0-6CFE9C08A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AA0B4B-1CFA-7787-3FBF-DEC67B91CF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29227"/>
            <a:ext cx="7886700" cy="34850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休憩　</a:t>
            </a:r>
            <a:r>
              <a:rPr lang="en-US" altLang="ja-JP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15</a:t>
            </a: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45913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A63907-7A6E-5151-BDCB-BEFC5F8568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04ACE0-A482-DBDC-A3F5-AE1F777A5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E2DE5FB-AD71-F094-2343-EEF0CEF99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29227"/>
            <a:ext cx="7886700" cy="34850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第</a:t>
            </a:r>
            <a:r>
              <a:rPr lang="en-US" altLang="ja-JP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</a:t>
            </a: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部　対談</a:t>
            </a: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sz="24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8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西野 朗 氏</a:t>
            </a:r>
            <a:endParaRPr lang="en-US" altLang="ja-JP" sz="48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8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田中 進 氏</a:t>
            </a:r>
            <a:endParaRPr lang="en-US" altLang="ja-JP" sz="48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9270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6046</TotalTime>
  <Words>806</Words>
  <Application>Microsoft Office PowerPoint</Application>
  <PresentationFormat>画面に合わせる (16:9)</PresentationFormat>
  <Paragraphs>82</Paragraphs>
  <Slides>15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1" baseType="lpstr">
      <vt:lpstr>HGP創英角ｺﾞｼｯｸUB</vt:lpstr>
      <vt:lpstr>游ゴシック</vt:lpstr>
      <vt:lpstr>Arial</vt:lpstr>
      <vt:lpstr>Calibri</vt:lpstr>
      <vt:lpstr>Century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和弥 横山</dc:creator>
  <cp:lastModifiedBy>Tsugunari Oka</cp:lastModifiedBy>
  <cp:revision>61</cp:revision>
  <dcterms:created xsi:type="dcterms:W3CDTF">2024-08-01T03:38:29Z</dcterms:created>
  <dcterms:modified xsi:type="dcterms:W3CDTF">2025-05-11T12:01:58Z</dcterms:modified>
</cp:coreProperties>
</file>