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3" r:id="rId1"/>
  </p:sldMasterIdLst>
  <p:notesMasterIdLst>
    <p:notesMasterId r:id="rId11"/>
  </p:notesMasterIdLst>
  <p:sldIdLst>
    <p:sldId id="274" r:id="rId2"/>
    <p:sldId id="268" r:id="rId3"/>
    <p:sldId id="260" r:id="rId4"/>
    <p:sldId id="271" r:id="rId5"/>
    <p:sldId id="275" r:id="rId6"/>
    <p:sldId id="278" r:id="rId7"/>
    <p:sldId id="265" r:id="rId8"/>
    <p:sldId id="276" r:id="rId9"/>
    <p:sldId id="277" r:id="rId10"/>
  </p:sldIdLst>
  <p:sldSz cx="7561263" cy="10693400"/>
  <p:notesSz cx="7089775" cy="102250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54">
          <p15:clr>
            <a:srgbClr val="A4A3A4"/>
          </p15:clr>
        </p15:guide>
        <p15:guide id="2" orient="horz" pos="6320">
          <p15:clr>
            <a:srgbClr val="A4A3A4"/>
          </p15:clr>
        </p15:guide>
        <p15:guide id="3" pos="348">
          <p15:clr>
            <a:srgbClr val="A4A3A4"/>
          </p15:clr>
        </p15:guide>
        <p15:guide id="4" pos="443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33"/>
    <a:srgbClr val="8FCADD"/>
    <a:srgbClr val="F8EAAE"/>
    <a:srgbClr val="CC9900"/>
    <a:srgbClr val="FFCAC1"/>
    <a:srgbClr val="FFB793"/>
    <a:srgbClr val="FF7171"/>
    <a:srgbClr val="FEFAB4"/>
    <a:srgbClr val="FEFBBA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49" autoAdjust="0"/>
    <p:restoredTop sz="94660"/>
  </p:normalViewPr>
  <p:slideViewPr>
    <p:cSldViewPr snapToGrid="0">
      <p:cViewPr varScale="1">
        <p:scale>
          <a:sx n="42" d="100"/>
          <a:sy n="42" d="100"/>
        </p:scale>
        <p:origin x="2718" y="72"/>
      </p:cViewPr>
      <p:guideLst>
        <p:guide orient="horz" pos="854"/>
        <p:guide orient="horz" pos="6320"/>
        <p:guide pos="348"/>
        <p:guide pos="443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一馬 坂本" userId="a5338403fbbf33cd" providerId="LiveId" clId="{87A9F0CC-17BC-44D3-8510-0B4587DEB486}"/>
    <pc:docChg chg="custSel modSld">
      <pc:chgData name="一馬 坂本" userId="a5338403fbbf33cd" providerId="LiveId" clId="{87A9F0CC-17BC-44D3-8510-0B4587DEB486}" dt="2025-07-07T14:38:51.664" v="1147" actId="20577"/>
      <pc:docMkLst>
        <pc:docMk/>
      </pc:docMkLst>
      <pc:sldChg chg="modSp mod">
        <pc:chgData name="一馬 坂本" userId="a5338403fbbf33cd" providerId="LiveId" clId="{87A9F0CC-17BC-44D3-8510-0B4587DEB486}" dt="2025-07-07T14:38:51.664" v="1147" actId="20577"/>
        <pc:sldMkLst>
          <pc:docMk/>
          <pc:sldMk cId="4165154367" sldId="271"/>
        </pc:sldMkLst>
        <pc:spChg chg="mod">
          <ac:chgData name="一馬 坂本" userId="a5338403fbbf33cd" providerId="LiveId" clId="{87A9F0CC-17BC-44D3-8510-0B4587DEB486}" dt="2025-07-07T14:37:58.443" v="1095" actId="1076"/>
          <ac:spMkLst>
            <pc:docMk/>
            <pc:sldMk cId="4165154367" sldId="271"/>
            <ac:spMk id="39" creationId="{00000000-0000-0000-0000-000000000000}"/>
          </ac:spMkLst>
        </pc:spChg>
        <pc:spChg chg="mod">
          <ac:chgData name="一馬 坂本" userId="a5338403fbbf33cd" providerId="LiveId" clId="{87A9F0CC-17BC-44D3-8510-0B4587DEB486}" dt="2025-07-07T14:36:06.192" v="1042" actId="1076"/>
          <ac:spMkLst>
            <pc:docMk/>
            <pc:sldMk cId="4165154367" sldId="271"/>
            <ac:spMk id="84" creationId="{00000000-0000-0000-0000-000000000000}"/>
          </ac:spMkLst>
        </pc:spChg>
        <pc:spChg chg="mod">
          <ac:chgData name="一馬 坂本" userId="a5338403fbbf33cd" providerId="LiveId" clId="{87A9F0CC-17BC-44D3-8510-0B4587DEB486}" dt="2025-07-07T14:28:08.417" v="697" actId="20577"/>
          <ac:spMkLst>
            <pc:docMk/>
            <pc:sldMk cId="4165154367" sldId="271"/>
            <ac:spMk id="87" creationId="{00000000-0000-0000-0000-000000000000}"/>
          </ac:spMkLst>
        </pc:spChg>
        <pc:spChg chg="mod">
          <ac:chgData name="一馬 坂本" userId="a5338403fbbf33cd" providerId="LiveId" clId="{87A9F0CC-17BC-44D3-8510-0B4587DEB486}" dt="2025-07-07T13:35:46.066" v="108" actId="20577"/>
          <ac:spMkLst>
            <pc:docMk/>
            <pc:sldMk cId="4165154367" sldId="271"/>
            <ac:spMk id="89" creationId="{00000000-0000-0000-0000-000000000000}"/>
          </ac:spMkLst>
        </pc:spChg>
        <pc:spChg chg="mod">
          <ac:chgData name="一馬 坂本" userId="a5338403fbbf33cd" providerId="LiveId" clId="{87A9F0CC-17BC-44D3-8510-0B4587DEB486}" dt="2025-07-07T14:38:30.765" v="1141" actId="20577"/>
          <ac:spMkLst>
            <pc:docMk/>
            <pc:sldMk cId="4165154367" sldId="271"/>
            <ac:spMk id="90" creationId="{00000000-0000-0000-0000-000000000000}"/>
          </ac:spMkLst>
        </pc:spChg>
        <pc:spChg chg="mod">
          <ac:chgData name="一馬 坂本" userId="a5338403fbbf33cd" providerId="LiveId" clId="{87A9F0CC-17BC-44D3-8510-0B4587DEB486}" dt="2025-07-07T14:38:51.664" v="1147" actId="20577"/>
          <ac:spMkLst>
            <pc:docMk/>
            <pc:sldMk cId="4165154367" sldId="271"/>
            <ac:spMk id="91" creationId="{00000000-0000-0000-0000-000000000000}"/>
          </ac:spMkLst>
        </pc:spChg>
        <pc:spChg chg="mod">
          <ac:chgData name="一馬 坂本" userId="a5338403fbbf33cd" providerId="LiveId" clId="{87A9F0CC-17BC-44D3-8510-0B4587DEB486}" dt="2025-07-07T14:35:56.820" v="1041" actId="1076"/>
          <ac:spMkLst>
            <pc:docMk/>
            <pc:sldMk cId="4165154367" sldId="271"/>
            <ac:spMk id="92" creationId="{00000000-0000-0000-0000-000000000000}"/>
          </ac:spMkLst>
        </pc:spChg>
        <pc:spChg chg="mod">
          <ac:chgData name="一馬 坂本" userId="a5338403fbbf33cd" providerId="LiveId" clId="{87A9F0CC-17BC-44D3-8510-0B4587DEB486}" dt="2025-07-07T14:35:44.091" v="1039" actId="1076"/>
          <ac:spMkLst>
            <pc:docMk/>
            <pc:sldMk cId="4165154367" sldId="271"/>
            <ac:spMk id="93" creationId="{00000000-0000-0000-0000-000000000000}"/>
          </ac:spMkLst>
        </pc:spChg>
        <pc:spChg chg="mod">
          <ac:chgData name="一馬 坂本" userId="a5338403fbbf33cd" providerId="LiveId" clId="{87A9F0CC-17BC-44D3-8510-0B4587DEB486}" dt="2025-07-07T14:36:10.191" v="1043" actId="1076"/>
          <ac:spMkLst>
            <pc:docMk/>
            <pc:sldMk cId="4165154367" sldId="271"/>
            <ac:spMk id="108" creationId="{00000000-0000-0000-0000-000000000000}"/>
          </ac:spMkLst>
        </pc:spChg>
        <pc:spChg chg="mod">
          <ac:chgData name="一馬 坂本" userId="a5338403fbbf33cd" providerId="LiveId" clId="{87A9F0CC-17BC-44D3-8510-0B4587DEB486}" dt="2025-07-07T14:35:48.728" v="1040" actId="1076"/>
          <ac:spMkLst>
            <pc:docMk/>
            <pc:sldMk cId="4165154367" sldId="271"/>
            <ac:spMk id="119" creationId="{00000000-0000-0000-0000-000000000000}"/>
          </ac:spMkLst>
        </pc:spChg>
        <pc:picChg chg="mod">
          <ac:chgData name="一馬 坂本" userId="a5338403fbbf33cd" providerId="LiveId" clId="{87A9F0CC-17BC-44D3-8510-0B4587DEB486}" dt="2025-07-07T13:35:57.035" v="111" actId="1076"/>
          <ac:picMkLst>
            <pc:docMk/>
            <pc:sldMk cId="4165154367" sldId="271"/>
            <ac:picMk id="6" creationId="{945C94AC-38C4-84EE-E7B6-46AD8D0B9555}"/>
          </ac:picMkLst>
        </pc:picChg>
        <pc:picChg chg="mod">
          <ac:chgData name="一馬 坂本" userId="a5338403fbbf33cd" providerId="LiveId" clId="{87A9F0CC-17BC-44D3-8510-0B4587DEB486}" dt="2025-07-07T14:38:05.489" v="1096" actId="1076"/>
          <ac:picMkLst>
            <pc:docMk/>
            <pc:sldMk cId="4165154367" sldId="271"/>
            <ac:picMk id="8" creationId="{2BDDE0AB-5E53-3297-6D7F-AE5FE3F1BF7C}"/>
          </ac:picMkLst>
        </pc:picChg>
      </pc:sldChg>
      <pc:sldChg chg="addSp delSp modSp mod setBg modClrScheme chgLayout">
        <pc:chgData name="一馬 坂本" userId="a5338403fbbf33cd" providerId="LiveId" clId="{87A9F0CC-17BC-44D3-8510-0B4587DEB486}" dt="2025-07-07T14:19:53.281" v="588" actId="20577"/>
        <pc:sldMkLst>
          <pc:docMk/>
          <pc:sldMk cId="1801230098" sldId="277"/>
        </pc:sldMkLst>
        <pc:spChg chg="mod">
          <ac:chgData name="一馬 坂本" userId="a5338403fbbf33cd" providerId="LiveId" clId="{87A9F0CC-17BC-44D3-8510-0B4587DEB486}" dt="2025-07-07T14:11:04.140" v="362" actId="1076"/>
          <ac:spMkLst>
            <pc:docMk/>
            <pc:sldMk cId="1801230098" sldId="277"/>
            <ac:spMk id="2" creationId="{F2CEA36E-78A0-4FAD-2F72-218595D96369}"/>
          </ac:spMkLst>
        </pc:spChg>
        <pc:spChg chg="add mod">
          <ac:chgData name="一馬 坂本" userId="a5338403fbbf33cd" providerId="LiveId" clId="{87A9F0CC-17BC-44D3-8510-0B4587DEB486}" dt="2025-07-07T13:50:01.136" v="154" actId="14100"/>
          <ac:spMkLst>
            <pc:docMk/>
            <pc:sldMk cId="1801230098" sldId="277"/>
            <ac:spMk id="3" creationId="{6B94B2DD-2AB6-8695-8BCF-1593BCF50294}"/>
          </ac:spMkLst>
        </pc:spChg>
        <pc:spChg chg="add del mod">
          <ac:chgData name="一馬 坂本" userId="a5338403fbbf33cd" providerId="LiveId" clId="{87A9F0CC-17BC-44D3-8510-0B4587DEB486}" dt="2025-07-07T13:50:15.436" v="158" actId="478"/>
          <ac:spMkLst>
            <pc:docMk/>
            <pc:sldMk cId="1801230098" sldId="277"/>
            <ac:spMk id="4" creationId="{E17ADE73-96BA-C30A-308D-47BAAB771AD0}"/>
          </ac:spMkLst>
        </pc:spChg>
        <pc:spChg chg="add del mod">
          <ac:chgData name="一馬 坂本" userId="a5338403fbbf33cd" providerId="LiveId" clId="{87A9F0CC-17BC-44D3-8510-0B4587DEB486}" dt="2025-07-07T13:50:50.623" v="161" actId="478"/>
          <ac:spMkLst>
            <pc:docMk/>
            <pc:sldMk cId="1801230098" sldId="277"/>
            <ac:spMk id="5" creationId="{8F454F68-7B31-3C2F-CE28-993B490D20B7}"/>
          </ac:spMkLst>
        </pc:spChg>
        <pc:spChg chg="add del mod">
          <ac:chgData name="一馬 坂本" userId="a5338403fbbf33cd" providerId="LiveId" clId="{87A9F0CC-17BC-44D3-8510-0B4587DEB486}" dt="2025-07-07T13:51:02.459" v="165" actId="478"/>
          <ac:spMkLst>
            <pc:docMk/>
            <pc:sldMk cId="1801230098" sldId="277"/>
            <ac:spMk id="6" creationId="{A5726BAD-BD0F-578D-6FD6-D618E9053CD5}"/>
          </ac:spMkLst>
        </pc:spChg>
        <pc:spChg chg="add mod">
          <ac:chgData name="一馬 坂本" userId="a5338403fbbf33cd" providerId="LiveId" clId="{87A9F0CC-17BC-44D3-8510-0B4587DEB486}" dt="2025-07-07T14:19:53.281" v="588" actId="20577"/>
          <ac:spMkLst>
            <pc:docMk/>
            <pc:sldMk cId="1801230098" sldId="277"/>
            <ac:spMk id="11" creationId="{C39288CF-DA03-8904-011B-30650BE5A00A}"/>
          </ac:spMkLst>
        </pc:spChg>
        <pc:grpChg chg="add mod">
          <ac:chgData name="一馬 坂本" userId="a5338403fbbf33cd" providerId="LiveId" clId="{87A9F0CC-17BC-44D3-8510-0B4587DEB486}" dt="2025-07-07T14:17:13.983" v="499" actId="1076"/>
          <ac:grpSpMkLst>
            <pc:docMk/>
            <pc:sldMk cId="1801230098" sldId="277"/>
            <ac:grpSpMk id="9" creationId="{C4797DC5-6846-3EBE-9D86-600E1D846AE8}"/>
          </ac:grpSpMkLst>
        </pc:grpChg>
        <pc:picChg chg="add del mod">
          <ac:chgData name="一馬 坂本" userId="a5338403fbbf33cd" providerId="LiveId" clId="{87A9F0CC-17BC-44D3-8510-0B4587DEB486}" dt="2025-07-07T13:51:11.854" v="168" actId="478"/>
          <ac:picMkLst>
            <pc:docMk/>
            <pc:sldMk cId="1801230098" sldId="277"/>
            <ac:picMk id="7" creationId="{8AE1660A-1DA6-F8D2-827E-3035FBD0CFA6}"/>
          </ac:picMkLst>
        </pc:picChg>
        <pc:picChg chg="add del mod modCrop">
          <ac:chgData name="一馬 坂本" userId="a5338403fbbf33cd" providerId="LiveId" clId="{87A9F0CC-17BC-44D3-8510-0B4587DEB486}" dt="2025-07-07T13:54:17.551" v="328" actId="478"/>
          <ac:picMkLst>
            <pc:docMk/>
            <pc:sldMk cId="1801230098" sldId="277"/>
            <ac:picMk id="8" creationId="{AF98F48B-B4CE-7503-73BF-7CA0DC98AA96}"/>
          </ac:picMkLst>
        </pc:picChg>
        <pc:picChg chg="add mod">
          <ac:chgData name="一馬 坂本" userId="a5338403fbbf33cd" providerId="LiveId" clId="{87A9F0CC-17BC-44D3-8510-0B4587DEB486}" dt="2025-07-07T14:17:18.098" v="500" actId="1076"/>
          <ac:picMkLst>
            <pc:docMk/>
            <pc:sldMk cId="1801230098" sldId="277"/>
            <ac:picMk id="10" creationId="{04F55040-05FE-813D-1261-8FA1C2C471C7}"/>
          </ac:picMkLst>
        </pc:picChg>
        <pc:picChg chg="add del mod">
          <ac:chgData name="一馬 坂本" userId="a5338403fbbf33cd" providerId="LiveId" clId="{87A9F0CC-17BC-44D3-8510-0B4587DEB486}" dt="2025-07-07T14:17:13.983" v="499" actId="1076"/>
          <ac:picMkLst>
            <pc:docMk/>
            <pc:sldMk cId="1801230098" sldId="277"/>
            <ac:picMk id="1026" creationId="{B28D7658-26A9-8A1A-D32B-0204DF3625C1}"/>
          </ac:picMkLst>
        </pc:picChg>
        <pc:picChg chg="add mod">
          <ac:chgData name="一馬 坂本" userId="a5338403fbbf33cd" providerId="LiveId" clId="{87A9F0CC-17BC-44D3-8510-0B4587DEB486}" dt="2025-07-07T13:47:46.223" v="142" actId="1076"/>
          <ac:picMkLst>
            <pc:docMk/>
            <pc:sldMk cId="1801230098" sldId="277"/>
            <ac:picMk id="1028" creationId="{4C1D7816-985D-6151-2EAF-CF0B7636AC88}"/>
          </ac:picMkLst>
        </pc:picChg>
        <pc:picChg chg="add del mod">
          <ac:chgData name="一馬 坂本" userId="a5338403fbbf33cd" providerId="LiveId" clId="{87A9F0CC-17BC-44D3-8510-0B4587DEB486}" dt="2025-07-07T13:48:10.931" v="148" actId="478"/>
          <ac:picMkLst>
            <pc:docMk/>
            <pc:sldMk cId="1801230098" sldId="277"/>
            <ac:picMk id="1030" creationId="{71BDEDA6-3D17-15E6-1998-45D1520E6754}"/>
          </ac:picMkLst>
        </pc:picChg>
        <pc:picChg chg="add del">
          <ac:chgData name="一馬 坂本" userId="a5338403fbbf33cd" providerId="LiveId" clId="{87A9F0CC-17BC-44D3-8510-0B4587DEB486}" dt="2025-07-07T13:49:06.692" v="151" actId="478"/>
          <ac:picMkLst>
            <pc:docMk/>
            <pc:sldMk cId="1801230098" sldId="277"/>
            <ac:picMk id="1032" creationId="{758A8EDA-CD86-B496-DCA8-32AE49F1938F}"/>
          </ac:picMkLst>
        </pc:picChg>
        <pc:picChg chg="add del mod">
          <ac:chgData name="一馬 坂本" userId="a5338403fbbf33cd" providerId="LiveId" clId="{87A9F0CC-17BC-44D3-8510-0B4587DEB486}" dt="2025-07-07T13:52:12.946" v="175" actId="1076"/>
          <ac:picMkLst>
            <pc:docMk/>
            <pc:sldMk cId="1801230098" sldId="277"/>
            <ac:picMk id="1042" creationId="{0A580883-2E4B-CC0C-DEE2-5E66E49A0853}"/>
          </ac:picMkLst>
        </pc:picChg>
        <pc:picChg chg="add mod">
          <ac:chgData name="一馬 坂本" userId="a5338403fbbf33cd" providerId="LiveId" clId="{87A9F0CC-17BC-44D3-8510-0B4587DEB486}" dt="2025-07-07T14:17:13.983" v="499" actId="1076"/>
          <ac:picMkLst>
            <pc:docMk/>
            <pc:sldMk cId="1801230098" sldId="277"/>
            <ac:picMk id="1044" creationId="{AFDEC80E-F20E-1D11-2EC1-D86C2BA2CF8A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1813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016375" y="0"/>
            <a:ext cx="3071813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0D1F0-4F3B-4388-AEB0-EB8DF5BD645A}" type="datetimeFigureOut">
              <a:rPr kumimoji="1" lang="ja-JP" altLang="en-US" smtClean="0"/>
              <a:t>2025/7/16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189163" y="766763"/>
            <a:ext cx="2711450" cy="38338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09613" y="4856163"/>
            <a:ext cx="5670550" cy="46021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712325"/>
            <a:ext cx="3071813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016375" y="9712325"/>
            <a:ext cx="3071813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D960D3-3C92-4BAB-92C1-50ABB70982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546172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D960D3-3C92-4BAB-92C1-50ABB709829F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176417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D960D3-3C92-4BAB-92C1-50ABB709829F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317595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D960D3-3C92-4BAB-92C1-50ABB709829F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5189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D960D3-3C92-4BAB-92C1-50ABB709829F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41534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469F8C-AB68-1F20-F664-62A3DC1F0A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27B49DB7-19DE-0AB9-2D44-39A79D28058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2325DE5F-4D1F-F14A-7B6E-B72478F268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361DBE7-EAFD-FEA0-F673-084546FA0FD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D960D3-3C92-4BAB-92C1-50ABB709829F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28880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7095" y="1750055"/>
            <a:ext cx="6427074" cy="3722887"/>
          </a:xfrm>
        </p:spPr>
        <p:txBody>
          <a:bodyPr anchor="b"/>
          <a:lstStyle>
            <a:lvl1pPr algn="ctr">
              <a:defRPr sz="496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5158" y="5616511"/>
            <a:ext cx="5670947" cy="2581762"/>
          </a:xfrm>
        </p:spPr>
        <p:txBody>
          <a:bodyPr/>
          <a:lstStyle>
            <a:lvl1pPr marL="0" indent="0" algn="ctr">
              <a:buNone/>
              <a:defRPr sz="1985"/>
            </a:lvl1pPr>
            <a:lvl2pPr marL="378059" indent="0" algn="ctr">
              <a:buNone/>
              <a:defRPr sz="1654"/>
            </a:lvl2pPr>
            <a:lvl3pPr marL="756117" indent="0" algn="ctr">
              <a:buNone/>
              <a:defRPr sz="1488"/>
            </a:lvl3pPr>
            <a:lvl4pPr marL="1134176" indent="0" algn="ctr">
              <a:buNone/>
              <a:defRPr sz="1323"/>
            </a:lvl4pPr>
            <a:lvl5pPr marL="1512235" indent="0" algn="ctr">
              <a:buNone/>
              <a:defRPr sz="1323"/>
            </a:lvl5pPr>
            <a:lvl6pPr marL="1890293" indent="0" algn="ctr">
              <a:buNone/>
              <a:defRPr sz="1323"/>
            </a:lvl6pPr>
            <a:lvl7pPr marL="2268352" indent="0" algn="ctr">
              <a:buNone/>
              <a:defRPr sz="1323"/>
            </a:lvl7pPr>
            <a:lvl8pPr marL="2646411" indent="0" algn="ctr">
              <a:buNone/>
              <a:defRPr sz="1323"/>
            </a:lvl8pPr>
            <a:lvl9pPr marL="3024469" indent="0" algn="ctr">
              <a:buNone/>
              <a:defRPr sz="1323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F5641-0128-4DDA-BBD6-7CCEC37AE986}" type="datetimeFigureOut">
              <a:rPr kumimoji="1" lang="ja-JP" altLang="en-US" smtClean="0"/>
              <a:pPr/>
              <a:t>2025/7/16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9900-E3B8-44F5-BCCF-F478E76D6CD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404190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F5641-0128-4DDA-BBD6-7CCEC37AE986}" type="datetimeFigureOut">
              <a:rPr kumimoji="1" lang="ja-JP" altLang="en-US" smtClean="0"/>
              <a:pPr/>
              <a:t>2025/7/16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9900-E3B8-44F5-BCCF-F478E76D6CD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50988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11029" y="569325"/>
            <a:ext cx="1630397" cy="9062162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837" y="569325"/>
            <a:ext cx="4796676" cy="9062162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F5641-0128-4DDA-BBD6-7CCEC37AE986}" type="datetimeFigureOut">
              <a:rPr kumimoji="1" lang="ja-JP" altLang="en-US" smtClean="0"/>
              <a:pPr/>
              <a:t>2025/7/16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9900-E3B8-44F5-BCCF-F478E76D6CD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7705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黄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F5641-0128-4DDA-BBD6-7CCEC37AE986}" type="datetimeFigureOut">
              <a:rPr kumimoji="1" lang="ja-JP" altLang="en-US" smtClean="0"/>
              <a:pPr/>
              <a:t>2025/7/16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9900-E3B8-44F5-BCCF-F478E76D6CD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"/>
            <a:ext cx="7561264" cy="1069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2136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67095" y="594172"/>
            <a:ext cx="6427074" cy="1872208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10" name="図プレースホルダー 9"/>
          <p:cNvSpPr>
            <a:spLocks noGrp="1"/>
          </p:cNvSpPr>
          <p:nvPr>
            <p:ph type="pic" sz="quarter" idx="13" hasCustomPrompt="1"/>
          </p:nvPr>
        </p:nvSpPr>
        <p:spPr>
          <a:xfrm>
            <a:off x="567631" y="2754412"/>
            <a:ext cx="6426000" cy="6335713"/>
          </a:xfrm>
          <a:blipFill dpi="0" rotWithShape="1">
            <a:blip r:embed="rId2"/>
            <a:srcRect/>
            <a:tile tx="0" ty="-279400" sx="84000" sy="84000" flip="none" algn="ctr"/>
          </a:blipFill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rgbClr val="FF0000"/>
                </a:solidFill>
              </a:defRPr>
            </a:lvl1pPr>
          </a:lstStyle>
          <a:p>
            <a:r>
              <a:rPr kumimoji="1" lang="ja-JP" altLang="en-US" dirty="0"/>
              <a:t>写真を追加する</a:t>
            </a:r>
          </a:p>
        </p:txBody>
      </p:sp>
    </p:spTree>
    <p:extLst>
      <p:ext uri="{BB962C8B-B14F-4D97-AF65-F5344CB8AC3E}">
        <p14:creationId xmlns:p14="http://schemas.microsoft.com/office/powerpoint/2010/main" val="40607874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"/>
            <a:ext cx="7561264" cy="1069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7400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青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F5641-0128-4DDA-BBD6-7CCEC37AE986}" type="datetimeFigureOut">
              <a:rPr kumimoji="1" lang="ja-JP" altLang="en-US" smtClean="0"/>
              <a:pPr/>
              <a:t>2025/7/16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9900-E3B8-44F5-BCCF-F478E76D6CD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"/>
            <a:ext cx="7561264" cy="1069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4349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ピン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F5641-0128-4DDA-BBD6-7CCEC37AE986}" type="datetimeFigureOut">
              <a:rPr kumimoji="1" lang="ja-JP" altLang="en-US" smtClean="0"/>
              <a:pPr/>
              <a:t>2025/7/16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9900-E3B8-44F5-BCCF-F478E76D6CD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"/>
            <a:ext cx="7561264" cy="1069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003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ベージ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F5641-0128-4DDA-BBD6-7CCEC37AE986}" type="datetimeFigureOut">
              <a:rPr kumimoji="1" lang="ja-JP" altLang="en-US" smtClean="0"/>
              <a:pPr/>
              <a:t>2025/7/16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9900-E3B8-44F5-BCCF-F478E76D6CD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"/>
            <a:ext cx="7561264" cy="1069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165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"/>
            <a:ext cx="7561264" cy="1069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939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F5641-0128-4DDA-BBD6-7CCEC37AE986}" type="datetimeFigureOut">
              <a:rPr kumimoji="1" lang="ja-JP" altLang="en-US" smtClean="0"/>
              <a:pPr/>
              <a:t>2025/7/16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9900-E3B8-44F5-BCCF-F478E76D6CD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5111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899" y="2665927"/>
            <a:ext cx="6521589" cy="4448157"/>
          </a:xfrm>
        </p:spPr>
        <p:txBody>
          <a:bodyPr anchor="b"/>
          <a:lstStyle>
            <a:lvl1pPr>
              <a:defRPr sz="496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899" y="7156165"/>
            <a:ext cx="6521589" cy="2339180"/>
          </a:xfrm>
        </p:spPr>
        <p:txBody>
          <a:bodyPr/>
          <a:lstStyle>
            <a:lvl1pPr marL="0" indent="0">
              <a:buNone/>
              <a:defRPr sz="1985">
                <a:solidFill>
                  <a:schemeClr val="tx1">
                    <a:tint val="82000"/>
                  </a:schemeClr>
                </a:solidFill>
              </a:defRPr>
            </a:lvl1pPr>
            <a:lvl2pPr marL="378059" indent="0">
              <a:buNone/>
              <a:defRPr sz="1654">
                <a:solidFill>
                  <a:schemeClr val="tx1">
                    <a:tint val="82000"/>
                  </a:schemeClr>
                </a:solidFill>
              </a:defRPr>
            </a:lvl2pPr>
            <a:lvl3pPr marL="756117" indent="0">
              <a:buNone/>
              <a:defRPr sz="1488">
                <a:solidFill>
                  <a:schemeClr val="tx1">
                    <a:tint val="82000"/>
                  </a:schemeClr>
                </a:solidFill>
              </a:defRPr>
            </a:lvl3pPr>
            <a:lvl4pPr marL="1134176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4pPr>
            <a:lvl5pPr marL="1512235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5pPr>
            <a:lvl6pPr marL="1890293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6pPr>
            <a:lvl7pPr marL="2268352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7pPr>
            <a:lvl8pPr marL="2646411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8pPr>
            <a:lvl9pPr marL="3024469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F5641-0128-4DDA-BBD6-7CCEC37AE986}" type="datetimeFigureOut">
              <a:rPr kumimoji="1" lang="ja-JP" altLang="en-US" smtClean="0"/>
              <a:pPr/>
              <a:t>2025/7/16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9900-E3B8-44F5-BCCF-F478E76D6CD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0271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837" y="2846623"/>
            <a:ext cx="3213537" cy="67848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889" y="2846623"/>
            <a:ext cx="3213537" cy="67848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F5641-0128-4DDA-BBD6-7CCEC37AE986}" type="datetimeFigureOut">
              <a:rPr kumimoji="1" lang="ja-JP" altLang="en-US" smtClean="0"/>
              <a:pPr/>
              <a:t>2025/7/16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9900-E3B8-44F5-BCCF-F478E76D6CD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09119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822" y="569327"/>
            <a:ext cx="6521589" cy="206689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823" y="2621369"/>
            <a:ext cx="3198768" cy="1284692"/>
          </a:xfrm>
        </p:spPr>
        <p:txBody>
          <a:bodyPr anchor="b"/>
          <a:lstStyle>
            <a:lvl1pPr marL="0" indent="0">
              <a:buNone/>
              <a:defRPr sz="1985" b="1"/>
            </a:lvl1pPr>
            <a:lvl2pPr marL="378059" indent="0">
              <a:buNone/>
              <a:defRPr sz="1654" b="1"/>
            </a:lvl2pPr>
            <a:lvl3pPr marL="756117" indent="0">
              <a:buNone/>
              <a:defRPr sz="1488" b="1"/>
            </a:lvl3pPr>
            <a:lvl4pPr marL="1134176" indent="0">
              <a:buNone/>
              <a:defRPr sz="1323" b="1"/>
            </a:lvl4pPr>
            <a:lvl5pPr marL="1512235" indent="0">
              <a:buNone/>
              <a:defRPr sz="1323" b="1"/>
            </a:lvl5pPr>
            <a:lvl6pPr marL="1890293" indent="0">
              <a:buNone/>
              <a:defRPr sz="1323" b="1"/>
            </a:lvl6pPr>
            <a:lvl7pPr marL="2268352" indent="0">
              <a:buNone/>
              <a:defRPr sz="1323" b="1"/>
            </a:lvl7pPr>
            <a:lvl8pPr marL="2646411" indent="0">
              <a:buNone/>
              <a:defRPr sz="1323" b="1"/>
            </a:lvl8pPr>
            <a:lvl9pPr marL="3024469" indent="0">
              <a:buNone/>
              <a:defRPr sz="132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823" y="3906061"/>
            <a:ext cx="3198768" cy="574522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890" y="2621369"/>
            <a:ext cx="3214522" cy="1284692"/>
          </a:xfrm>
        </p:spPr>
        <p:txBody>
          <a:bodyPr anchor="b"/>
          <a:lstStyle>
            <a:lvl1pPr marL="0" indent="0">
              <a:buNone/>
              <a:defRPr sz="1985" b="1"/>
            </a:lvl1pPr>
            <a:lvl2pPr marL="378059" indent="0">
              <a:buNone/>
              <a:defRPr sz="1654" b="1"/>
            </a:lvl2pPr>
            <a:lvl3pPr marL="756117" indent="0">
              <a:buNone/>
              <a:defRPr sz="1488" b="1"/>
            </a:lvl3pPr>
            <a:lvl4pPr marL="1134176" indent="0">
              <a:buNone/>
              <a:defRPr sz="1323" b="1"/>
            </a:lvl4pPr>
            <a:lvl5pPr marL="1512235" indent="0">
              <a:buNone/>
              <a:defRPr sz="1323" b="1"/>
            </a:lvl5pPr>
            <a:lvl6pPr marL="1890293" indent="0">
              <a:buNone/>
              <a:defRPr sz="1323" b="1"/>
            </a:lvl6pPr>
            <a:lvl7pPr marL="2268352" indent="0">
              <a:buNone/>
              <a:defRPr sz="1323" b="1"/>
            </a:lvl7pPr>
            <a:lvl8pPr marL="2646411" indent="0">
              <a:buNone/>
              <a:defRPr sz="1323" b="1"/>
            </a:lvl8pPr>
            <a:lvl9pPr marL="3024469" indent="0">
              <a:buNone/>
              <a:defRPr sz="132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890" y="3906061"/>
            <a:ext cx="3214522" cy="574522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F5641-0128-4DDA-BBD6-7CCEC37AE986}" type="datetimeFigureOut">
              <a:rPr kumimoji="1" lang="ja-JP" altLang="en-US" smtClean="0"/>
              <a:pPr/>
              <a:t>2025/7/16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9900-E3B8-44F5-BCCF-F478E76D6CD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3360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F5641-0128-4DDA-BBD6-7CCEC37AE986}" type="datetimeFigureOut">
              <a:rPr kumimoji="1" lang="ja-JP" altLang="en-US" smtClean="0"/>
              <a:pPr/>
              <a:t>2025/7/16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9900-E3B8-44F5-BCCF-F478E76D6CD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7213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F5641-0128-4DDA-BBD6-7CCEC37AE986}" type="datetimeFigureOut">
              <a:rPr kumimoji="1" lang="ja-JP" altLang="en-US" smtClean="0"/>
              <a:pPr/>
              <a:t>2025/7/16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9900-E3B8-44F5-BCCF-F478E76D6CD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98888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822" y="712893"/>
            <a:ext cx="2438704" cy="2495127"/>
          </a:xfrm>
        </p:spPr>
        <p:txBody>
          <a:bodyPr anchor="b"/>
          <a:lstStyle>
            <a:lvl1pPr>
              <a:defRPr sz="2646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4522" y="1539654"/>
            <a:ext cx="3827889" cy="7599245"/>
          </a:xfrm>
        </p:spPr>
        <p:txBody>
          <a:bodyPr/>
          <a:lstStyle>
            <a:lvl1pPr>
              <a:defRPr sz="2646"/>
            </a:lvl1pPr>
            <a:lvl2pPr>
              <a:defRPr sz="2315"/>
            </a:lvl2pPr>
            <a:lvl3pPr>
              <a:defRPr sz="1985"/>
            </a:lvl3pPr>
            <a:lvl4pPr>
              <a:defRPr sz="1654"/>
            </a:lvl4pPr>
            <a:lvl5pPr>
              <a:defRPr sz="1654"/>
            </a:lvl5pPr>
            <a:lvl6pPr>
              <a:defRPr sz="1654"/>
            </a:lvl6pPr>
            <a:lvl7pPr>
              <a:defRPr sz="1654"/>
            </a:lvl7pPr>
            <a:lvl8pPr>
              <a:defRPr sz="1654"/>
            </a:lvl8pPr>
            <a:lvl9pPr>
              <a:defRPr sz="1654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822" y="3208020"/>
            <a:ext cx="2438704" cy="5943254"/>
          </a:xfrm>
        </p:spPr>
        <p:txBody>
          <a:bodyPr/>
          <a:lstStyle>
            <a:lvl1pPr marL="0" indent="0">
              <a:buNone/>
              <a:defRPr sz="1323"/>
            </a:lvl1pPr>
            <a:lvl2pPr marL="378059" indent="0">
              <a:buNone/>
              <a:defRPr sz="1158"/>
            </a:lvl2pPr>
            <a:lvl3pPr marL="756117" indent="0">
              <a:buNone/>
              <a:defRPr sz="992"/>
            </a:lvl3pPr>
            <a:lvl4pPr marL="1134176" indent="0">
              <a:buNone/>
              <a:defRPr sz="827"/>
            </a:lvl4pPr>
            <a:lvl5pPr marL="1512235" indent="0">
              <a:buNone/>
              <a:defRPr sz="827"/>
            </a:lvl5pPr>
            <a:lvl6pPr marL="1890293" indent="0">
              <a:buNone/>
              <a:defRPr sz="827"/>
            </a:lvl6pPr>
            <a:lvl7pPr marL="2268352" indent="0">
              <a:buNone/>
              <a:defRPr sz="827"/>
            </a:lvl7pPr>
            <a:lvl8pPr marL="2646411" indent="0">
              <a:buNone/>
              <a:defRPr sz="827"/>
            </a:lvl8pPr>
            <a:lvl9pPr marL="3024469" indent="0">
              <a:buNone/>
              <a:defRPr sz="82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F5641-0128-4DDA-BBD6-7CCEC37AE986}" type="datetimeFigureOut">
              <a:rPr kumimoji="1" lang="ja-JP" altLang="en-US" smtClean="0"/>
              <a:pPr/>
              <a:t>2025/7/16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9900-E3B8-44F5-BCCF-F478E76D6CD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9129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822" y="712893"/>
            <a:ext cx="2438704" cy="2495127"/>
          </a:xfrm>
        </p:spPr>
        <p:txBody>
          <a:bodyPr anchor="b"/>
          <a:lstStyle>
            <a:lvl1pPr>
              <a:defRPr sz="2646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4522" y="1539654"/>
            <a:ext cx="3827889" cy="7599245"/>
          </a:xfrm>
        </p:spPr>
        <p:txBody>
          <a:bodyPr anchor="t"/>
          <a:lstStyle>
            <a:lvl1pPr marL="0" indent="0">
              <a:buNone/>
              <a:defRPr sz="2646"/>
            </a:lvl1pPr>
            <a:lvl2pPr marL="378059" indent="0">
              <a:buNone/>
              <a:defRPr sz="2315"/>
            </a:lvl2pPr>
            <a:lvl3pPr marL="756117" indent="0">
              <a:buNone/>
              <a:defRPr sz="1985"/>
            </a:lvl3pPr>
            <a:lvl4pPr marL="1134176" indent="0">
              <a:buNone/>
              <a:defRPr sz="1654"/>
            </a:lvl4pPr>
            <a:lvl5pPr marL="1512235" indent="0">
              <a:buNone/>
              <a:defRPr sz="1654"/>
            </a:lvl5pPr>
            <a:lvl6pPr marL="1890293" indent="0">
              <a:buNone/>
              <a:defRPr sz="1654"/>
            </a:lvl6pPr>
            <a:lvl7pPr marL="2268352" indent="0">
              <a:buNone/>
              <a:defRPr sz="1654"/>
            </a:lvl7pPr>
            <a:lvl8pPr marL="2646411" indent="0">
              <a:buNone/>
              <a:defRPr sz="1654"/>
            </a:lvl8pPr>
            <a:lvl9pPr marL="3024469" indent="0">
              <a:buNone/>
              <a:defRPr sz="1654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822" y="3208020"/>
            <a:ext cx="2438704" cy="5943254"/>
          </a:xfrm>
        </p:spPr>
        <p:txBody>
          <a:bodyPr/>
          <a:lstStyle>
            <a:lvl1pPr marL="0" indent="0">
              <a:buNone/>
              <a:defRPr sz="1323"/>
            </a:lvl1pPr>
            <a:lvl2pPr marL="378059" indent="0">
              <a:buNone/>
              <a:defRPr sz="1158"/>
            </a:lvl2pPr>
            <a:lvl3pPr marL="756117" indent="0">
              <a:buNone/>
              <a:defRPr sz="992"/>
            </a:lvl3pPr>
            <a:lvl4pPr marL="1134176" indent="0">
              <a:buNone/>
              <a:defRPr sz="827"/>
            </a:lvl4pPr>
            <a:lvl5pPr marL="1512235" indent="0">
              <a:buNone/>
              <a:defRPr sz="827"/>
            </a:lvl5pPr>
            <a:lvl6pPr marL="1890293" indent="0">
              <a:buNone/>
              <a:defRPr sz="827"/>
            </a:lvl6pPr>
            <a:lvl7pPr marL="2268352" indent="0">
              <a:buNone/>
              <a:defRPr sz="827"/>
            </a:lvl7pPr>
            <a:lvl8pPr marL="2646411" indent="0">
              <a:buNone/>
              <a:defRPr sz="827"/>
            </a:lvl8pPr>
            <a:lvl9pPr marL="3024469" indent="0">
              <a:buNone/>
              <a:defRPr sz="82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F5641-0128-4DDA-BBD6-7CCEC37AE986}" type="datetimeFigureOut">
              <a:rPr kumimoji="1" lang="ja-JP" altLang="en-US" smtClean="0"/>
              <a:pPr/>
              <a:t>2025/7/16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9900-E3B8-44F5-BCCF-F478E76D6CD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151896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837" y="569327"/>
            <a:ext cx="6521589" cy="20668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837" y="2846623"/>
            <a:ext cx="6521589" cy="67848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837" y="9911200"/>
            <a:ext cx="1701284" cy="5693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61F5641-0128-4DDA-BBD6-7CCEC37AE986}" type="datetimeFigureOut">
              <a:rPr kumimoji="1" lang="ja-JP" altLang="en-US" smtClean="0"/>
              <a:pPr/>
              <a:t>2025/7/16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669" y="9911200"/>
            <a:ext cx="2551926" cy="5693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40142" y="9911200"/>
            <a:ext cx="1701284" cy="5693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7A69900-E3B8-44F5-BCCF-F478E76D6CD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8687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  <p:sldLayoutId id="2147483755" r:id="rId12"/>
    <p:sldLayoutId id="2147483649" r:id="rId13"/>
    <p:sldLayoutId id="2147483672" r:id="rId14"/>
    <p:sldLayoutId id="2147483662" r:id="rId15"/>
    <p:sldLayoutId id="2147483664" r:id="rId16"/>
    <p:sldLayoutId id="2147483669" r:id="rId17"/>
    <p:sldLayoutId id="2147483674" r:id="rId18"/>
  </p:sldLayoutIdLst>
  <p:txStyles>
    <p:titleStyle>
      <a:lvl1pPr algn="l" defTabSz="756117" rtl="0" eaLnBrk="1" latinLnBrk="0" hangingPunct="1">
        <a:lnSpc>
          <a:spcPct val="90000"/>
        </a:lnSpc>
        <a:spcBef>
          <a:spcPct val="0"/>
        </a:spcBef>
        <a:buNone/>
        <a:defRPr kumimoji="1" sz="363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9029" indent="-189029" algn="l" defTabSz="756117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kumimoji="1"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7088" indent="-189029" algn="l" defTabSz="756117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985" kern="1200">
          <a:solidFill>
            <a:schemeClr val="tx1"/>
          </a:solidFill>
          <a:latin typeface="+mn-lt"/>
          <a:ea typeface="+mn-ea"/>
          <a:cs typeface="+mn-cs"/>
        </a:defRPr>
      </a:lvl2pPr>
      <a:lvl3pPr marL="945147" indent="-189029" algn="l" defTabSz="756117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654" kern="1200">
          <a:solidFill>
            <a:schemeClr val="tx1"/>
          </a:solidFill>
          <a:latin typeface="+mn-lt"/>
          <a:ea typeface="+mn-ea"/>
          <a:cs typeface="+mn-cs"/>
        </a:defRPr>
      </a:lvl3pPr>
      <a:lvl4pPr marL="1323205" indent="-189029" algn="l" defTabSz="756117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1264" indent="-189029" algn="l" defTabSz="756117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9323" indent="-189029" algn="l" defTabSz="756117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7381" indent="-189029" algn="l" defTabSz="756117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5440" indent="-189029" algn="l" defTabSz="756117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3499" indent="-189029" algn="l" defTabSz="756117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6117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8059" algn="l" defTabSz="756117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6117" algn="l" defTabSz="756117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4176" algn="l" defTabSz="756117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2235" algn="l" defTabSz="756117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90293" algn="l" defTabSz="756117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8352" algn="l" defTabSz="756117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6411" algn="l" defTabSz="756117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4469" algn="l" defTabSz="756117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WMF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9.svg"/><Relationship Id="rId5" Type="http://schemas.openxmlformats.org/officeDocument/2006/relationships/image" Target="../media/image13.WMF"/><Relationship Id="rId10" Type="http://schemas.openxmlformats.org/officeDocument/2006/relationships/image" Target="../media/image18.png"/><Relationship Id="rId4" Type="http://schemas.openxmlformats.org/officeDocument/2006/relationships/image" Target="../media/image12.WMF"/><Relationship Id="rId9" Type="http://schemas.openxmlformats.org/officeDocument/2006/relationships/image" Target="../media/image17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11.WMF"/><Relationship Id="rId7" Type="http://schemas.openxmlformats.org/officeDocument/2006/relationships/image" Target="../media/image23.png"/><Relationship Id="rId12" Type="http://schemas.openxmlformats.org/officeDocument/2006/relationships/image" Target="../media/image28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sv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svg"/><Relationship Id="rId4" Type="http://schemas.openxmlformats.org/officeDocument/2006/relationships/image" Target="../media/image20.jpeg"/><Relationship Id="rId9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テキスト">
            <a:extLst>
              <a:ext uri="{FF2B5EF4-FFF2-40B4-BE49-F238E27FC236}">
                <a16:creationId xmlns:a16="http://schemas.microsoft.com/office/drawing/2014/main" id="{60D068CC-0C45-CA91-C0FA-2F864F23AB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033"/>
          <a:stretch>
            <a:fillRect/>
          </a:stretch>
        </p:blipFill>
        <p:spPr>
          <a:xfrm>
            <a:off x="0" y="0"/>
            <a:ext cx="7561263" cy="10693399"/>
          </a:xfrm>
          <a:prstGeom prst="rect">
            <a:avLst/>
          </a:prstGeom>
        </p:spPr>
      </p:pic>
      <p:pic>
        <p:nvPicPr>
          <p:cNvPr id="5" name="図 4" descr="テーブル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8335A525-7601-8DCE-AD12-1F113C2502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4971" y="-388620"/>
            <a:ext cx="4082821" cy="224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4640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グループ化 13"/>
          <p:cNvGrpSpPr/>
          <p:nvPr/>
        </p:nvGrpSpPr>
        <p:grpSpPr>
          <a:xfrm>
            <a:off x="0" y="0"/>
            <a:ext cx="7565060" cy="10693400"/>
            <a:chOff x="0" y="0"/>
            <a:chExt cx="7565060" cy="10693400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15" name="正方形/長方形 14"/>
            <p:cNvSpPr/>
            <p:nvPr/>
          </p:nvSpPr>
          <p:spPr>
            <a:xfrm>
              <a:off x="0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正方形/長方形 15"/>
            <p:cNvSpPr/>
            <p:nvPr/>
          </p:nvSpPr>
          <p:spPr>
            <a:xfrm>
              <a:off x="738504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17" name="正方形/長方形 16"/>
            <p:cNvSpPr/>
            <p:nvPr/>
          </p:nvSpPr>
          <p:spPr>
            <a:xfrm>
              <a:off x="1477008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正方形/長方形 17"/>
            <p:cNvSpPr/>
            <p:nvPr/>
          </p:nvSpPr>
          <p:spPr>
            <a:xfrm>
              <a:off x="2215512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正方形/長方形 18"/>
            <p:cNvSpPr/>
            <p:nvPr/>
          </p:nvSpPr>
          <p:spPr>
            <a:xfrm>
              <a:off x="2954016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正方形/長方形 21"/>
            <p:cNvSpPr/>
            <p:nvPr/>
          </p:nvSpPr>
          <p:spPr>
            <a:xfrm>
              <a:off x="3692520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正方形/長方形 22"/>
            <p:cNvSpPr/>
            <p:nvPr/>
          </p:nvSpPr>
          <p:spPr>
            <a:xfrm>
              <a:off x="4431024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正方形/長方形 23"/>
            <p:cNvSpPr/>
            <p:nvPr/>
          </p:nvSpPr>
          <p:spPr>
            <a:xfrm>
              <a:off x="5169528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正方形/長方形 24"/>
            <p:cNvSpPr/>
            <p:nvPr/>
          </p:nvSpPr>
          <p:spPr>
            <a:xfrm>
              <a:off x="5908032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正方形/長方形 25"/>
            <p:cNvSpPr/>
            <p:nvPr/>
          </p:nvSpPr>
          <p:spPr>
            <a:xfrm>
              <a:off x="6646536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正方形/長方形 26"/>
            <p:cNvSpPr/>
            <p:nvPr/>
          </p:nvSpPr>
          <p:spPr>
            <a:xfrm>
              <a:off x="7385040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正方形/長方形 28"/>
            <p:cNvSpPr/>
            <p:nvPr/>
          </p:nvSpPr>
          <p:spPr>
            <a:xfrm rot="5400000">
              <a:off x="3690621" y="-36899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30" name="正方形/長方形 29"/>
            <p:cNvSpPr/>
            <p:nvPr/>
          </p:nvSpPr>
          <p:spPr>
            <a:xfrm rot="5400000">
              <a:off x="3690621" y="-28844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正方形/長方形 30"/>
            <p:cNvSpPr/>
            <p:nvPr/>
          </p:nvSpPr>
          <p:spPr>
            <a:xfrm rot="5400000">
              <a:off x="3690621" y="-20789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正方形/長方形 31"/>
            <p:cNvSpPr/>
            <p:nvPr/>
          </p:nvSpPr>
          <p:spPr>
            <a:xfrm rot="5400000">
              <a:off x="3690621" y="-12734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3" name="正方形/長方形 32"/>
            <p:cNvSpPr/>
            <p:nvPr/>
          </p:nvSpPr>
          <p:spPr>
            <a:xfrm rot="5400000">
              <a:off x="3690621" y="-4679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3" name="正方形/長方形 42"/>
            <p:cNvSpPr/>
            <p:nvPr/>
          </p:nvSpPr>
          <p:spPr>
            <a:xfrm rot="5400000">
              <a:off x="3690621" y="3375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4" name="正方形/長方形 43"/>
            <p:cNvSpPr/>
            <p:nvPr/>
          </p:nvSpPr>
          <p:spPr>
            <a:xfrm rot="5400000">
              <a:off x="3690621" y="11430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5" name="正方形/長方形 44"/>
            <p:cNvSpPr/>
            <p:nvPr/>
          </p:nvSpPr>
          <p:spPr>
            <a:xfrm rot="5400000">
              <a:off x="3690621" y="19485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" name="正方形/長方形 45"/>
            <p:cNvSpPr/>
            <p:nvPr/>
          </p:nvSpPr>
          <p:spPr>
            <a:xfrm rot="5400000">
              <a:off x="3690621" y="27540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7" name="正方形/長方形 46"/>
            <p:cNvSpPr/>
            <p:nvPr/>
          </p:nvSpPr>
          <p:spPr>
            <a:xfrm rot="5400000">
              <a:off x="3690621" y="35595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8" name="正方形/長方形 47"/>
            <p:cNvSpPr/>
            <p:nvPr/>
          </p:nvSpPr>
          <p:spPr>
            <a:xfrm rot="5400000">
              <a:off x="3690621" y="43650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9" name="正方形/長方形 48"/>
            <p:cNvSpPr/>
            <p:nvPr/>
          </p:nvSpPr>
          <p:spPr>
            <a:xfrm rot="5400000">
              <a:off x="3690621" y="51705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0" name="正方形/長方形 49"/>
            <p:cNvSpPr/>
            <p:nvPr/>
          </p:nvSpPr>
          <p:spPr>
            <a:xfrm rot="5400000">
              <a:off x="3690621" y="59760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1" name="正方形/長方形 50"/>
            <p:cNvSpPr/>
            <p:nvPr/>
          </p:nvSpPr>
          <p:spPr>
            <a:xfrm rot="5400000">
              <a:off x="3690621" y="67611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28" name="グループ化 27"/>
          <p:cNvGrpSpPr/>
          <p:nvPr/>
        </p:nvGrpSpPr>
        <p:grpSpPr>
          <a:xfrm>
            <a:off x="0" y="391454"/>
            <a:ext cx="2380528" cy="504056"/>
            <a:chOff x="0" y="810196"/>
            <a:chExt cx="2380528" cy="504056"/>
          </a:xfrm>
        </p:grpSpPr>
        <p:sp>
          <p:nvSpPr>
            <p:cNvPr id="34" name="正方形/長方形 19"/>
            <p:cNvSpPr/>
            <p:nvPr/>
          </p:nvSpPr>
          <p:spPr>
            <a:xfrm>
              <a:off x="0" y="810196"/>
              <a:ext cx="2380528" cy="504056"/>
            </a:xfrm>
            <a:custGeom>
              <a:avLst/>
              <a:gdLst>
                <a:gd name="connsiteX0" fmla="*/ 0 w 2268463"/>
                <a:gd name="connsiteY0" fmla="*/ 0 h 504056"/>
                <a:gd name="connsiteX1" fmla="*/ 2268463 w 2268463"/>
                <a:gd name="connsiteY1" fmla="*/ 0 h 504056"/>
                <a:gd name="connsiteX2" fmla="*/ 2268463 w 2268463"/>
                <a:gd name="connsiteY2" fmla="*/ 504056 h 504056"/>
                <a:gd name="connsiteX3" fmla="*/ 0 w 2268463"/>
                <a:gd name="connsiteY3" fmla="*/ 504056 h 504056"/>
                <a:gd name="connsiteX4" fmla="*/ 0 w 2268463"/>
                <a:gd name="connsiteY4" fmla="*/ 0 h 504056"/>
                <a:gd name="connsiteX0" fmla="*/ 0 w 2268463"/>
                <a:gd name="connsiteY0" fmla="*/ 0 h 504056"/>
                <a:gd name="connsiteX1" fmla="*/ 2268463 w 2268463"/>
                <a:gd name="connsiteY1" fmla="*/ 0 h 504056"/>
                <a:gd name="connsiteX2" fmla="*/ 2266950 w 2268463"/>
                <a:gd name="connsiteY2" fmla="*/ 66104 h 504056"/>
                <a:gd name="connsiteX3" fmla="*/ 2268463 w 2268463"/>
                <a:gd name="connsiteY3" fmla="*/ 504056 h 504056"/>
                <a:gd name="connsiteX4" fmla="*/ 0 w 2268463"/>
                <a:gd name="connsiteY4" fmla="*/ 504056 h 504056"/>
                <a:gd name="connsiteX5" fmla="*/ 0 w 2268463"/>
                <a:gd name="connsiteY5" fmla="*/ 0 h 504056"/>
                <a:gd name="connsiteX0" fmla="*/ 0 w 2433955"/>
                <a:gd name="connsiteY0" fmla="*/ 0 h 504056"/>
                <a:gd name="connsiteX1" fmla="*/ 2268463 w 2433955"/>
                <a:gd name="connsiteY1" fmla="*/ 0 h 504056"/>
                <a:gd name="connsiteX2" fmla="*/ 2266950 w 2433955"/>
                <a:gd name="connsiteY2" fmla="*/ 66104 h 504056"/>
                <a:gd name="connsiteX3" fmla="*/ 2260600 w 2433955"/>
                <a:gd name="connsiteY3" fmla="*/ 129604 h 504056"/>
                <a:gd name="connsiteX4" fmla="*/ 2268463 w 2433955"/>
                <a:gd name="connsiteY4" fmla="*/ 504056 h 504056"/>
                <a:gd name="connsiteX5" fmla="*/ 0 w 2433955"/>
                <a:gd name="connsiteY5" fmla="*/ 504056 h 504056"/>
                <a:gd name="connsiteX6" fmla="*/ 0 w 2433955"/>
                <a:gd name="connsiteY6" fmla="*/ 0 h 504056"/>
                <a:gd name="connsiteX0" fmla="*/ 0 w 2449559"/>
                <a:gd name="connsiteY0" fmla="*/ 0 h 504056"/>
                <a:gd name="connsiteX1" fmla="*/ 2268463 w 2449559"/>
                <a:gd name="connsiteY1" fmla="*/ 0 h 504056"/>
                <a:gd name="connsiteX2" fmla="*/ 2266950 w 2449559"/>
                <a:gd name="connsiteY2" fmla="*/ 66104 h 504056"/>
                <a:gd name="connsiteX3" fmla="*/ 2260600 w 2449559"/>
                <a:gd name="connsiteY3" fmla="*/ 129604 h 504056"/>
                <a:gd name="connsiteX4" fmla="*/ 2305050 w 2449559"/>
                <a:gd name="connsiteY4" fmla="*/ 205804 h 504056"/>
                <a:gd name="connsiteX5" fmla="*/ 2268463 w 2449559"/>
                <a:gd name="connsiteY5" fmla="*/ 504056 h 504056"/>
                <a:gd name="connsiteX6" fmla="*/ 0 w 2449559"/>
                <a:gd name="connsiteY6" fmla="*/ 504056 h 504056"/>
                <a:gd name="connsiteX7" fmla="*/ 0 w 2449559"/>
                <a:gd name="connsiteY7" fmla="*/ 0 h 504056"/>
                <a:gd name="connsiteX0" fmla="*/ 0 w 2462118"/>
                <a:gd name="connsiteY0" fmla="*/ 0 h 504056"/>
                <a:gd name="connsiteX1" fmla="*/ 2268463 w 2462118"/>
                <a:gd name="connsiteY1" fmla="*/ 0 h 504056"/>
                <a:gd name="connsiteX2" fmla="*/ 2266950 w 2462118"/>
                <a:gd name="connsiteY2" fmla="*/ 66104 h 504056"/>
                <a:gd name="connsiteX3" fmla="*/ 2260600 w 2462118"/>
                <a:gd name="connsiteY3" fmla="*/ 129604 h 504056"/>
                <a:gd name="connsiteX4" fmla="*/ 2305050 w 2462118"/>
                <a:gd name="connsiteY4" fmla="*/ 205804 h 504056"/>
                <a:gd name="connsiteX5" fmla="*/ 2343150 w 2462118"/>
                <a:gd name="connsiteY5" fmla="*/ 275654 h 504056"/>
                <a:gd name="connsiteX6" fmla="*/ 2268463 w 2462118"/>
                <a:gd name="connsiteY6" fmla="*/ 504056 h 504056"/>
                <a:gd name="connsiteX7" fmla="*/ 0 w 2462118"/>
                <a:gd name="connsiteY7" fmla="*/ 504056 h 504056"/>
                <a:gd name="connsiteX8" fmla="*/ 0 w 2462118"/>
                <a:gd name="connsiteY8" fmla="*/ 0 h 504056"/>
                <a:gd name="connsiteX0" fmla="*/ 0 w 2478798"/>
                <a:gd name="connsiteY0" fmla="*/ 0 h 504056"/>
                <a:gd name="connsiteX1" fmla="*/ 2268463 w 2478798"/>
                <a:gd name="connsiteY1" fmla="*/ 0 h 504056"/>
                <a:gd name="connsiteX2" fmla="*/ 2266950 w 2478798"/>
                <a:gd name="connsiteY2" fmla="*/ 66104 h 504056"/>
                <a:gd name="connsiteX3" fmla="*/ 2260600 w 2478798"/>
                <a:gd name="connsiteY3" fmla="*/ 129604 h 504056"/>
                <a:gd name="connsiteX4" fmla="*/ 2305050 w 2478798"/>
                <a:gd name="connsiteY4" fmla="*/ 205804 h 504056"/>
                <a:gd name="connsiteX5" fmla="*/ 2343150 w 2478798"/>
                <a:gd name="connsiteY5" fmla="*/ 275654 h 504056"/>
                <a:gd name="connsiteX6" fmla="*/ 2387599 w 2478798"/>
                <a:gd name="connsiteY6" fmla="*/ 339154 h 504056"/>
                <a:gd name="connsiteX7" fmla="*/ 2268463 w 2478798"/>
                <a:gd name="connsiteY7" fmla="*/ 504056 h 504056"/>
                <a:gd name="connsiteX8" fmla="*/ 0 w 2478798"/>
                <a:gd name="connsiteY8" fmla="*/ 504056 h 504056"/>
                <a:gd name="connsiteX9" fmla="*/ 0 w 2478798"/>
                <a:gd name="connsiteY9" fmla="*/ 0 h 504056"/>
                <a:gd name="connsiteX0" fmla="*/ 0 w 2509708"/>
                <a:gd name="connsiteY0" fmla="*/ 0 h 504056"/>
                <a:gd name="connsiteX1" fmla="*/ 2268463 w 2509708"/>
                <a:gd name="connsiteY1" fmla="*/ 0 h 504056"/>
                <a:gd name="connsiteX2" fmla="*/ 2266950 w 2509708"/>
                <a:gd name="connsiteY2" fmla="*/ 66104 h 504056"/>
                <a:gd name="connsiteX3" fmla="*/ 2260600 w 2509708"/>
                <a:gd name="connsiteY3" fmla="*/ 129604 h 504056"/>
                <a:gd name="connsiteX4" fmla="*/ 2305050 w 2509708"/>
                <a:gd name="connsiteY4" fmla="*/ 205804 h 504056"/>
                <a:gd name="connsiteX5" fmla="*/ 2343150 w 2509708"/>
                <a:gd name="connsiteY5" fmla="*/ 275654 h 504056"/>
                <a:gd name="connsiteX6" fmla="*/ 2387599 w 2509708"/>
                <a:gd name="connsiteY6" fmla="*/ 339154 h 504056"/>
                <a:gd name="connsiteX7" fmla="*/ 2457449 w 2509708"/>
                <a:gd name="connsiteY7" fmla="*/ 421704 h 504056"/>
                <a:gd name="connsiteX8" fmla="*/ 2268463 w 2509708"/>
                <a:gd name="connsiteY8" fmla="*/ 504056 h 504056"/>
                <a:gd name="connsiteX9" fmla="*/ 0 w 2509708"/>
                <a:gd name="connsiteY9" fmla="*/ 504056 h 504056"/>
                <a:gd name="connsiteX10" fmla="*/ 0 w 2509708"/>
                <a:gd name="connsiteY10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66950 w 2490164"/>
                <a:gd name="connsiteY2" fmla="*/ 66104 h 504056"/>
                <a:gd name="connsiteX3" fmla="*/ 2260600 w 2490164"/>
                <a:gd name="connsiteY3" fmla="*/ 129604 h 504056"/>
                <a:gd name="connsiteX4" fmla="*/ 2305050 w 2490164"/>
                <a:gd name="connsiteY4" fmla="*/ 205804 h 504056"/>
                <a:gd name="connsiteX5" fmla="*/ 2343150 w 2490164"/>
                <a:gd name="connsiteY5" fmla="*/ 275654 h 504056"/>
                <a:gd name="connsiteX6" fmla="*/ 2387599 w 2490164"/>
                <a:gd name="connsiteY6" fmla="*/ 339154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60600 w 2490164"/>
                <a:gd name="connsiteY3" fmla="*/ 129604 h 504056"/>
                <a:gd name="connsiteX4" fmla="*/ 2305050 w 2490164"/>
                <a:gd name="connsiteY4" fmla="*/ 205804 h 504056"/>
                <a:gd name="connsiteX5" fmla="*/ 2343150 w 2490164"/>
                <a:gd name="connsiteY5" fmla="*/ 275654 h 504056"/>
                <a:gd name="connsiteX6" fmla="*/ 2387599 w 2490164"/>
                <a:gd name="connsiteY6" fmla="*/ 339154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305050 w 2490164"/>
                <a:gd name="connsiteY4" fmla="*/ 205804 h 504056"/>
                <a:gd name="connsiteX5" fmla="*/ 2343150 w 2490164"/>
                <a:gd name="connsiteY5" fmla="*/ 275654 h 504056"/>
                <a:gd name="connsiteX6" fmla="*/ 2387599 w 2490164"/>
                <a:gd name="connsiteY6" fmla="*/ 339154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270125 w 2490164"/>
                <a:gd name="connsiteY4" fmla="*/ 161354 h 504056"/>
                <a:gd name="connsiteX5" fmla="*/ 2343150 w 2490164"/>
                <a:gd name="connsiteY5" fmla="*/ 275654 h 504056"/>
                <a:gd name="connsiteX6" fmla="*/ 2387599 w 2490164"/>
                <a:gd name="connsiteY6" fmla="*/ 339154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270125 w 2490164"/>
                <a:gd name="connsiteY4" fmla="*/ 161354 h 504056"/>
                <a:gd name="connsiteX5" fmla="*/ 2359025 w 2490164"/>
                <a:gd name="connsiteY5" fmla="*/ 237554 h 504056"/>
                <a:gd name="connsiteX6" fmla="*/ 2387599 w 2490164"/>
                <a:gd name="connsiteY6" fmla="*/ 339154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270125 w 2490164"/>
                <a:gd name="connsiteY4" fmla="*/ 161354 h 504056"/>
                <a:gd name="connsiteX5" fmla="*/ 2359025 w 2490164"/>
                <a:gd name="connsiteY5" fmla="*/ 237554 h 504056"/>
                <a:gd name="connsiteX6" fmla="*/ 2279649 w 2490164"/>
                <a:gd name="connsiteY6" fmla="*/ 285179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270125 w 2490164"/>
                <a:gd name="connsiteY4" fmla="*/ 161354 h 504056"/>
                <a:gd name="connsiteX5" fmla="*/ 2359025 w 2490164"/>
                <a:gd name="connsiteY5" fmla="*/ 237554 h 504056"/>
                <a:gd name="connsiteX6" fmla="*/ 2279649 w 2490164"/>
                <a:gd name="connsiteY6" fmla="*/ 285179 h 504056"/>
                <a:gd name="connsiteX7" fmla="*/ 2393949 w 2490164"/>
                <a:gd name="connsiteY7" fmla="*/ 355029 h 504056"/>
                <a:gd name="connsiteX8" fmla="*/ 2457449 w 2490164"/>
                <a:gd name="connsiteY8" fmla="*/ 421704 h 504056"/>
                <a:gd name="connsiteX9" fmla="*/ 2425699 w 2490164"/>
                <a:gd name="connsiteY9" fmla="*/ 491554 h 504056"/>
                <a:gd name="connsiteX10" fmla="*/ 2268463 w 2490164"/>
                <a:gd name="connsiteY10" fmla="*/ 504056 h 504056"/>
                <a:gd name="connsiteX11" fmla="*/ 0 w 2490164"/>
                <a:gd name="connsiteY11" fmla="*/ 504056 h 504056"/>
                <a:gd name="connsiteX12" fmla="*/ 0 w 2490164"/>
                <a:gd name="connsiteY12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270125 w 2490164"/>
                <a:gd name="connsiteY4" fmla="*/ 161354 h 504056"/>
                <a:gd name="connsiteX5" fmla="*/ 2359025 w 2490164"/>
                <a:gd name="connsiteY5" fmla="*/ 237554 h 504056"/>
                <a:gd name="connsiteX6" fmla="*/ 2279649 w 2490164"/>
                <a:gd name="connsiteY6" fmla="*/ 285179 h 504056"/>
                <a:gd name="connsiteX7" fmla="*/ 2393949 w 2490164"/>
                <a:gd name="connsiteY7" fmla="*/ 355029 h 504056"/>
                <a:gd name="connsiteX8" fmla="*/ 2317749 w 2490164"/>
                <a:gd name="connsiteY8" fmla="*/ 377254 h 504056"/>
                <a:gd name="connsiteX9" fmla="*/ 2425699 w 2490164"/>
                <a:gd name="connsiteY9" fmla="*/ 491554 h 504056"/>
                <a:gd name="connsiteX10" fmla="*/ 2268463 w 2490164"/>
                <a:gd name="connsiteY10" fmla="*/ 504056 h 504056"/>
                <a:gd name="connsiteX11" fmla="*/ 0 w 2490164"/>
                <a:gd name="connsiteY11" fmla="*/ 504056 h 504056"/>
                <a:gd name="connsiteX12" fmla="*/ 0 w 2490164"/>
                <a:gd name="connsiteY12" fmla="*/ 0 h 504056"/>
                <a:gd name="connsiteX0" fmla="*/ 0 w 2472714"/>
                <a:gd name="connsiteY0" fmla="*/ 0 h 504056"/>
                <a:gd name="connsiteX1" fmla="*/ 2268463 w 2472714"/>
                <a:gd name="connsiteY1" fmla="*/ 0 h 504056"/>
                <a:gd name="connsiteX2" fmla="*/ 2238375 w 2472714"/>
                <a:gd name="connsiteY2" fmla="*/ 62929 h 504056"/>
                <a:gd name="connsiteX3" fmla="*/ 2279650 w 2472714"/>
                <a:gd name="connsiteY3" fmla="*/ 107379 h 504056"/>
                <a:gd name="connsiteX4" fmla="*/ 2270125 w 2472714"/>
                <a:gd name="connsiteY4" fmla="*/ 161354 h 504056"/>
                <a:gd name="connsiteX5" fmla="*/ 2359025 w 2472714"/>
                <a:gd name="connsiteY5" fmla="*/ 237554 h 504056"/>
                <a:gd name="connsiteX6" fmla="*/ 2279649 w 2472714"/>
                <a:gd name="connsiteY6" fmla="*/ 285179 h 504056"/>
                <a:gd name="connsiteX7" fmla="*/ 2393949 w 2472714"/>
                <a:gd name="connsiteY7" fmla="*/ 355029 h 504056"/>
                <a:gd name="connsiteX8" fmla="*/ 2317749 w 2472714"/>
                <a:gd name="connsiteY8" fmla="*/ 377254 h 504056"/>
                <a:gd name="connsiteX9" fmla="*/ 2378074 w 2472714"/>
                <a:gd name="connsiteY9" fmla="*/ 431229 h 504056"/>
                <a:gd name="connsiteX10" fmla="*/ 2268463 w 2472714"/>
                <a:gd name="connsiteY10" fmla="*/ 504056 h 504056"/>
                <a:gd name="connsiteX11" fmla="*/ 0 w 2472714"/>
                <a:gd name="connsiteY11" fmla="*/ 504056 h 504056"/>
                <a:gd name="connsiteX12" fmla="*/ 0 w 2472714"/>
                <a:gd name="connsiteY12" fmla="*/ 0 h 504056"/>
                <a:gd name="connsiteX0" fmla="*/ 0 w 2517004"/>
                <a:gd name="connsiteY0" fmla="*/ 0 h 504056"/>
                <a:gd name="connsiteX1" fmla="*/ 2268463 w 2517004"/>
                <a:gd name="connsiteY1" fmla="*/ 0 h 504056"/>
                <a:gd name="connsiteX2" fmla="*/ 2238375 w 2517004"/>
                <a:gd name="connsiteY2" fmla="*/ 62929 h 504056"/>
                <a:gd name="connsiteX3" fmla="*/ 2279650 w 2517004"/>
                <a:gd name="connsiteY3" fmla="*/ 107379 h 504056"/>
                <a:gd name="connsiteX4" fmla="*/ 2270125 w 2517004"/>
                <a:gd name="connsiteY4" fmla="*/ 161354 h 504056"/>
                <a:gd name="connsiteX5" fmla="*/ 2359025 w 2517004"/>
                <a:gd name="connsiteY5" fmla="*/ 237554 h 504056"/>
                <a:gd name="connsiteX6" fmla="*/ 2279649 w 2517004"/>
                <a:gd name="connsiteY6" fmla="*/ 285179 h 504056"/>
                <a:gd name="connsiteX7" fmla="*/ 2393949 w 2517004"/>
                <a:gd name="connsiteY7" fmla="*/ 355029 h 504056"/>
                <a:gd name="connsiteX8" fmla="*/ 2317749 w 2517004"/>
                <a:gd name="connsiteY8" fmla="*/ 377254 h 504056"/>
                <a:gd name="connsiteX9" fmla="*/ 2378074 w 2517004"/>
                <a:gd name="connsiteY9" fmla="*/ 431229 h 504056"/>
                <a:gd name="connsiteX10" fmla="*/ 2470149 w 2517004"/>
                <a:gd name="connsiteY10" fmla="*/ 485204 h 504056"/>
                <a:gd name="connsiteX11" fmla="*/ 2268463 w 2517004"/>
                <a:gd name="connsiteY11" fmla="*/ 504056 h 504056"/>
                <a:gd name="connsiteX12" fmla="*/ 0 w 2517004"/>
                <a:gd name="connsiteY12" fmla="*/ 504056 h 504056"/>
                <a:gd name="connsiteX13" fmla="*/ 0 w 2517004"/>
                <a:gd name="connsiteY13" fmla="*/ 0 h 504056"/>
                <a:gd name="connsiteX0" fmla="*/ 0 w 2440234"/>
                <a:gd name="connsiteY0" fmla="*/ 0 h 504056"/>
                <a:gd name="connsiteX1" fmla="*/ 2268463 w 2440234"/>
                <a:gd name="connsiteY1" fmla="*/ 0 h 504056"/>
                <a:gd name="connsiteX2" fmla="*/ 2238375 w 2440234"/>
                <a:gd name="connsiteY2" fmla="*/ 62929 h 504056"/>
                <a:gd name="connsiteX3" fmla="*/ 2279650 w 2440234"/>
                <a:gd name="connsiteY3" fmla="*/ 107379 h 504056"/>
                <a:gd name="connsiteX4" fmla="*/ 2270125 w 2440234"/>
                <a:gd name="connsiteY4" fmla="*/ 161354 h 504056"/>
                <a:gd name="connsiteX5" fmla="*/ 2359025 w 2440234"/>
                <a:gd name="connsiteY5" fmla="*/ 237554 h 504056"/>
                <a:gd name="connsiteX6" fmla="*/ 2279649 w 2440234"/>
                <a:gd name="connsiteY6" fmla="*/ 285179 h 504056"/>
                <a:gd name="connsiteX7" fmla="*/ 2393949 w 2440234"/>
                <a:gd name="connsiteY7" fmla="*/ 355029 h 504056"/>
                <a:gd name="connsiteX8" fmla="*/ 2317749 w 2440234"/>
                <a:gd name="connsiteY8" fmla="*/ 377254 h 504056"/>
                <a:gd name="connsiteX9" fmla="*/ 2378074 w 2440234"/>
                <a:gd name="connsiteY9" fmla="*/ 431229 h 504056"/>
                <a:gd name="connsiteX10" fmla="*/ 2238374 w 2440234"/>
                <a:gd name="connsiteY10" fmla="*/ 431229 h 504056"/>
                <a:gd name="connsiteX11" fmla="*/ 2268463 w 2440234"/>
                <a:gd name="connsiteY11" fmla="*/ 504056 h 504056"/>
                <a:gd name="connsiteX12" fmla="*/ 0 w 2440234"/>
                <a:gd name="connsiteY12" fmla="*/ 504056 h 504056"/>
                <a:gd name="connsiteX13" fmla="*/ 0 w 2440234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9226"/>
                <a:gd name="connsiteY0" fmla="*/ 0 h 504056"/>
                <a:gd name="connsiteX1" fmla="*/ 2268463 w 2399226"/>
                <a:gd name="connsiteY1" fmla="*/ 0 h 504056"/>
                <a:gd name="connsiteX2" fmla="*/ 2238375 w 2399226"/>
                <a:gd name="connsiteY2" fmla="*/ 62929 h 504056"/>
                <a:gd name="connsiteX3" fmla="*/ 2279650 w 2399226"/>
                <a:gd name="connsiteY3" fmla="*/ 107379 h 504056"/>
                <a:gd name="connsiteX4" fmla="*/ 2270125 w 2399226"/>
                <a:gd name="connsiteY4" fmla="*/ 161354 h 504056"/>
                <a:gd name="connsiteX5" fmla="*/ 2359025 w 2399226"/>
                <a:gd name="connsiteY5" fmla="*/ 237554 h 504056"/>
                <a:gd name="connsiteX6" fmla="*/ 2279649 w 2399226"/>
                <a:gd name="connsiteY6" fmla="*/ 285179 h 504056"/>
                <a:gd name="connsiteX7" fmla="*/ 2393949 w 2399226"/>
                <a:gd name="connsiteY7" fmla="*/ 355029 h 504056"/>
                <a:gd name="connsiteX8" fmla="*/ 2317749 w 2399226"/>
                <a:gd name="connsiteY8" fmla="*/ 377254 h 504056"/>
                <a:gd name="connsiteX9" fmla="*/ 2378074 w 2399226"/>
                <a:gd name="connsiteY9" fmla="*/ 431229 h 504056"/>
                <a:gd name="connsiteX10" fmla="*/ 2238374 w 2399226"/>
                <a:gd name="connsiteY10" fmla="*/ 431229 h 504056"/>
                <a:gd name="connsiteX11" fmla="*/ 2268463 w 2399226"/>
                <a:gd name="connsiteY11" fmla="*/ 504056 h 504056"/>
                <a:gd name="connsiteX12" fmla="*/ 0 w 2399226"/>
                <a:gd name="connsiteY12" fmla="*/ 504056 h 504056"/>
                <a:gd name="connsiteX13" fmla="*/ 0 w 2399226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93143 w 2393949"/>
                <a:gd name="connsiteY10" fmla="*/ 435991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93143 w 2393949"/>
                <a:gd name="connsiteY10" fmla="*/ 435991 h 504056"/>
                <a:gd name="connsiteX11" fmla="*/ 232561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43943 w 2393949"/>
                <a:gd name="connsiteY8" fmla="*/ 377254 h 504056"/>
                <a:gd name="connsiteX9" fmla="*/ 2378074 w 2393949"/>
                <a:gd name="connsiteY9" fmla="*/ 431229 h 504056"/>
                <a:gd name="connsiteX10" fmla="*/ 2293143 w 2393949"/>
                <a:gd name="connsiteY10" fmla="*/ 435991 h 504056"/>
                <a:gd name="connsiteX11" fmla="*/ 232561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298700 w 2393949"/>
                <a:gd name="connsiteY8" fmla="*/ 377254 h 504056"/>
                <a:gd name="connsiteX9" fmla="*/ 2378074 w 2393949"/>
                <a:gd name="connsiteY9" fmla="*/ 431229 h 504056"/>
                <a:gd name="connsiteX10" fmla="*/ 2293143 w 2393949"/>
                <a:gd name="connsiteY10" fmla="*/ 435991 h 504056"/>
                <a:gd name="connsiteX11" fmla="*/ 232561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3938 w 2379662"/>
                <a:gd name="connsiteY8" fmla="*/ 353441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3938 w 2379662"/>
                <a:gd name="connsiteY8" fmla="*/ 353441 h 504056"/>
                <a:gd name="connsiteX9" fmla="*/ 2378074 w 2379662"/>
                <a:gd name="connsiteY9" fmla="*/ 431229 h 504056"/>
                <a:gd name="connsiteX10" fmla="*/ 2264568 w 2379662"/>
                <a:gd name="connsiteY10" fmla="*/ 433610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80528"/>
                <a:gd name="connsiteY0" fmla="*/ 0 h 504056"/>
                <a:gd name="connsiteX1" fmla="*/ 2268463 w 2380528"/>
                <a:gd name="connsiteY1" fmla="*/ 0 h 504056"/>
                <a:gd name="connsiteX2" fmla="*/ 2224088 w 2380528"/>
                <a:gd name="connsiteY2" fmla="*/ 55786 h 504056"/>
                <a:gd name="connsiteX3" fmla="*/ 2339182 w 2380528"/>
                <a:gd name="connsiteY3" fmla="*/ 116904 h 504056"/>
                <a:gd name="connsiteX4" fmla="*/ 2270125 w 2380528"/>
                <a:gd name="connsiteY4" fmla="*/ 175641 h 504056"/>
                <a:gd name="connsiteX5" fmla="*/ 2359025 w 2380528"/>
                <a:gd name="connsiteY5" fmla="*/ 237554 h 504056"/>
                <a:gd name="connsiteX6" fmla="*/ 2279649 w 2380528"/>
                <a:gd name="connsiteY6" fmla="*/ 285179 h 504056"/>
                <a:gd name="connsiteX7" fmla="*/ 2379662 w 2380528"/>
                <a:gd name="connsiteY7" fmla="*/ 324073 h 504056"/>
                <a:gd name="connsiteX8" fmla="*/ 2293938 w 2380528"/>
                <a:gd name="connsiteY8" fmla="*/ 353441 h 504056"/>
                <a:gd name="connsiteX9" fmla="*/ 2380455 w 2380528"/>
                <a:gd name="connsiteY9" fmla="*/ 412179 h 504056"/>
                <a:gd name="connsiteX10" fmla="*/ 2264568 w 2380528"/>
                <a:gd name="connsiteY10" fmla="*/ 433610 h 504056"/>
                <a:gd name="connsiteX11" fmla="*/ 2325613 w 2380528"/>
                <a:gd name="connsiteY11" fmla="*/ 504056 h 504056"/>
                <a:gd name="connsiteX12" fmla="*/ 0 w 2380528"/>
                <a:gd name="connsiteY12" fmla="*/ 504056 h 504056"/>
                <a:gd name="connsiteX13" fmla="*/ 0 w 2380528"/>
                <a:gd name="connsiteY13" fmla="*/ 0 h 504056"/>
                <a:gd name="connsiteX0" fmla="*/ 0 w 2380528"/>
                <a:gd name="connsiteY0" fmla="*/ 0 h 504056"/>
                <a:gd name="connsiteX1" fmla="*/ 2268463 w 2380528"/>
                <a:gd name="connsiteY1" fmla="*/ 0 h 504056"/>
                <a:gd name="connsiteX2" fmla="*/ 2224088 w 2380528"/>
                <a:gd name="connsiteY2" fmla="*/ 55786 h 504056"/>
                <a:gd name="connsiteX3" fmla="*/ 2339182 w 2380528"/>
                <a:gd name="connsiteY3" fmla="*/ 116904 h 504056"/>
                <a:gd name="connsiteX4" fmla="*/ 2270125 w 2380528"/>
                <a:gd name="connsiteY4" fmla="*/ 175641 h 504056"/>
                <a:gd name="connsiteX5" fmla="*/ 2359025 w 2380528"/>
                <a:gd name="connsiteY5" fmla="*/ 237554 h 504056"/>
                <a:gd name="connsiteX6" fmla="*/ 2279649 w 2380528"/>
                <a:gd name="connsiteY6" fmla="*/ 285179 h 504056"/>
                <a:gd name="connsiteX7" fmla="*/ 2379662 w 2380528"/>
                <a:gd name="connsiteY7" fmla="*/ 324073 h 504056"/>
                <a:gd name="connsiteX8" fmla="*/ 2293938 w 2380528"/>
                <a:gd name="connsiteY8" fmla="*/ 377254 h 504056"/>
                <a:gd name="connsiteX9" fmla="*/ 2380455 w 2380528"/>
                <a:gd name="connsiteY9" fmla="*/ 412179 h 504056"/>
                <a:gd name="connsiteX10" fmla="*/ 2264568 w 2380528"/>
                <a:gd name="connsiteY10" fmla="*/ 433610 h 504056"/>
                <a:gd name="connsiteX11" fmla="*/ 2325613 w 2380528"/>
                <a:gd name="connsiteY11" fmla="*/ 504056 h 504056"/>
                <a:gd name="connsiteX12" fmla="*/ 0 w 2380528"/>
                <a:gd name="connsiteY12" fmla="*/ 504056 h 504056"/>
                <a:gd name="connsiteX13" fmla="*/ 0 w 2380528"/>
                <a:gd name="connsiteY13" fmla="*/ 0 h 504056"/>
                <a:gd name="connsiteX0" fmla="*/ 0 w 2380528"/>
                <a:gd name="connsiteY0" fmla="*/ 0 h 504056"/>
                <a:gd name="connsiteX1" fmla="*/ 2268463 w 2380528"/>
                <a:gd name="connsiteY1" fmla="*/ 0 h 504056"/>
                <a:gd name="connsiteX2" fmla="*/ 2224088 w 2380528"/>
                <a:gd name="connsiteY2" fmla="*/ 55786 h 504056"/>
                <a:gd name="connsiteX3" fmla="*/ 2339182 w 2380528"/>
                <a:gd name="connsiteY3" fmla="*/ 116904 h 504056"/>
                <a:gd name="connsiteX4" fmla="*/ 2270125 w 2380528"/>
                <a:gd name="connsiteY4" fmla="*/ 175641 h 504056"/>
                <a:gd name="connsiteX5" fmla="*/ 2359025 w 2380528"/>
                <a:gd name="connsiteY5" fmla="*/ 237554 h 504056"/>
                <a:gd name="connsiteX6" fmla="*/ 2303462 w 2380528"/>
                <a:gd name="connsiteY6" fmla="*/ 268511 h 504056"/>
                <a:gd name="connsiteX7" fmla="*/ 2379662 w 2380528"/>
                <a:gd name="connsiteY7" fmla="*/ 324073 h 504056"/>
                <a:gd name="connsiteX8" fmla="*/ 2293938 w 2380528"/>
                <a:gd name="connsiteY8" fmla="*/ 377254 h 504056"/>
                <a:gd name="connsiteX9" fmla="*/ 2380455 w 2380528"/>
                <a:gd name="connsiteY9" fmla="*/ 412179 h 504056"/>
                <a:gd name="connsiteX10" fmla="*/ 2264568 w 2380528"/>
                <a:gd name="connsiteY10" fmla="*/ 433610 h 504056"/>
                <a:gd name="connsiteX11" fmla="*/ 2325613 w 2380528"/>
                <a:gd name="connsiteY11" fmla="*/ 504056 h 504056"/>
                <a:gd name="connsiteX12" fmla="*/ 0 w 2380528"/>
                <a:gd name="connsiteY12" fmla="*/ 504056 h 504056"/>
                <a:gd name="connsiteX13" fmla="*/ 0 w 2380528"/>
                <a:gd name="connsiteY13" fmla="*/ 0 h 504056"/>
                <a:gd name="connsiteX0" fmla="*/ 0 w 2380528"/>
                <a:gd name="connsiteY0" fmla="*/ 0 h 504056"/>
                <a:gd name="connsiteX1" fmla="*/ 2268463 w 2380528"/>
                <a:gd name="connsiteY1" fmla="*/ 0 h 504056"/>
                <a:gd name="connsiteX2" fmla="*/ 2224088 w 2380528"/>
                <a:gd name="connsiteY2" fmla="*/ 55786 h 504056"/>
                <a:gd name="connsiteX3" fmla="*/ 2339182 w 2380528"/>
                <a:gd name="connsiteY3" fmla="*/ 116904 h 504056"/>
                <a:gd name="connsiteX4" fmla="*/ 2270125 w 2380528"/>
                <a:gd name="connsiteY4" fmla="*/ 175641 h 504056"/>
                <a:gd name="connsiteX5" fmla="*/ 2359025 w 2380528"/>
                <a:gd name="connsiteY5" fmla="*/ 211360 h 504056"/>
                <a:gd name="connsiteX6" fmla="*/ 2303462 w 2380528"/>
                <a:gd name="connsiteY6" fmla="*/ 268511 h 504056"/>
                <a:gd name="connsiteX7" fmla="*/ 2379662 w 2380528"/>
                <a:gd name="connsiteY7" fmla="*/ 324073 h 504056"/>
                <a:gd name="connsiteX8" fmla="*/ 2293938 w 2380528"/>
                <a:gd name="connsiteY8" fmla="*/ 377254 h 504056"/>
                <a:gd name="connsiteX9" fmla="*/ 2380455 w 2380528"/>
                <a:gd name="connsiteY9" fmla="*/ 412179 h 504056"/>
                <a:gd name="connsiteX10" fmla="*/ 2264568 w 2380528"/>
                <a:gd name="connsiteY10" fmla="*/ 433610 h 504056"/>
                <a:gd name="connsiteX11" fmla="*/ 2325613 w 2380528"/>
                <a:gd name="connsiteY11" fmla="*/ 504056 h 504056"/>
                <a:gd name="connsiteX12" fmla="*/ 0 w 2380528"/>
                <a:gd name="connsiteY12" fmla="*/ 504056 h 504056"/>
                <a:gd name="connsiteX13" fmla="*/ 0 w 2380528"/>
                <a:gd name="connsiteY13" fmla="*/ 0 h 504056"/>
                <a:gd name="connsiteX0" fmla="*/ 0 w 2380528"/>
                <a:gd name="connsiteY0" fmla="*/ 0 h 504056"/>
                <a:gd name="connsiteX1" fmla="*/ 2268463 w 2380528"/>
                <a:gd name="connsiteY1" fmla="*/ 0 h 504056"/>
                <a:gd name="connsiteX2" fmla="*/ 2224088 w 2380528"/>
                <a:gd name="connsiteY2" fmla="*/ 55786 h 504056"/>
                <a:gd name="connsiteX3" fmla="*/ 2339182 w 2380528"/>
                <a:gd name="connsiteY3" fmla="*/ 116904 h 504056"/>
                <a:gd name="connsiteX4" fmla="*/ 2270125 w 2380528"/>
                <a:gd name="connsiteY4" fmla="*/ 175641 h 504056"/>
                <a:gd name="connsiteX5" fmla="*/ 2359025 w 2380528"/>
                <a:gd name="connsiteY5" fmla="*/ 211360 h 504056"/>
                <a:gd name="connsiteX6" fmla="*/ 2303462 w 2380528"/>
                <a:gd name="connsiteY6" fmla="*/ 268511 h 504056"/>
                <a:gd name="connsiteX7" fmla="*/ 2379662 w 2380528"/>
                <a:gd name="connsiteY7" fmla="*/ 324073 h 504056"/>
                <a:gd name="connsiteX8" fmla="*/ 2293938 w 2380528"/>
                <a:gd name="connsiteY8" fmla="*/ 377254 h 504056"/>
                <a:gd name="connsiteX9" fmla="*/ 2380455 w 2380528"/>
                <a:gd name="connsiteY9" fmla="*/ 412179 h 504056"/>
                <a:gd name="connsiteX10" fmla="*/ 2264568 w 2380528"/>
                <a:gd name="connsiteY10" fmla="*/ 433610 h 504056"/>
                <a:gd name="connsiteX11" fmla="*/ 2325613 w 2380528"/>
                <a:gd name="connsiteY11" fmla="*/ 504056 h 504056"/>
                <a:gd name="connsiteX12" fmla="*/ 0 w 2380528"/>
                <a:gd name="connsiteY12" fmla="*/ 504056 h 504056"/>
                <a:gd name="connsiteX13" fmla="*/ 0 w 2380528"/>
                <a:gd name="connsiteY13" fmla="*/ 0 h 504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0528" h="504056">
                  <a:moveTo>
                    <a:pt x="0" y="0"/>
                  </a:moveTo>
                  <a:lnTo>
                    <a:pt x="2268463" y="0"/>
                  </a:lnTo>
                  <a:cubicBezTo>
                    <a:pt x="2267959" y="22035"/>
                    <a:pt x="2222210" y="52801"/>
                    <a:pt x="2224088" y="55786"/>
                  </a:cubicBezTo>
                  <a:cubicBezTo>
                    <a:pt x="2215634" y="58337"/>
                    <a:pt x="2341311" y="115350"/>
                    <a:pt x="2339182" y="116904"/>
                  </a:cubicBezTo>
                  <a:cubicBezTo>
                    <a:pt x="2340770" y="113994"/>
                    <a:pt x="2271197" y="172763"/>
                    <a:pt x="2270125" y="175641"/>
                  </a:cubicBezTo>
                  <a:cubicBezTo>
                    <a:pt x="2271977" y="171408"/>
                    <a:pt x="2360360" y="211657"/>
                    <a:pt x="2359025" y="211360"/>
                  </a:cubicBezTo>
                  <a:cubicBezTo>
                    <a:pt x="2358496" y="202629"/>
                    <a:pt x="2300023" y="249726"/>
                    <a:pt x="2303462" y="268511"/>
                  </a:cubicBezTo>
                  <a:cubicBezTo>
                    <a:pt x="2306901" y="287296"/>
                    <a:pt x="2378604" y="317194"/>
                    <a:pt x="2379662" y="324073"/>
                  </a:cubicBezTo>
                  <a:cubicBezTo>
                    <a:pt x="2377545" y="324602"/>
                    <a:pt x="2298965" y="374344"/>
                    <a:pt x="2293938" y="377254"/>
                  </a:cubicBezTo>
                  <a:cubicBezTo>
                    <a:pt x="2298700" y="381223"/>
                    <a:pt x="2383378" y="411154"/>
                    <a:pt x="2380455" y="412179"/>
                  </a:cubicBezTo>
                  <a:cubicBezTo>
                    <a:pt x="2380455" y="407946"/>
                    <a:pt x="2263786" y="427822"/>
                    <a:pt x="2264568" y="433610"/>
                  </a:cubicBezTo>
                  <a:cubicBezTo>
                    <a:pt x="2262175" y="433048"/>
                    <a:pt x="2330904" y="504089"/>
                    <a:pt x="2325613" y="504056"/>
                  </a:cubicBezTo>
                  <a:lnTo>
                    <a:pt x="0" y="5040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5" name="平行四辺形 34"/>
            <p:cNvSpPr/>
            <p:nvPr/>
          </p:nvSpPr>
          <p:spPr>
            <a:xfrm>
              <a:off x="0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rgbClr val="FFFF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6" name="平行四辺形 35"/>
            <p:cNvSpPr/>
            <p:nvPr/>
          </p:nvSpPr>
          <p:spPr>
            <a:xfrm>
              <a:off x="324247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rgbClr val="FFFF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7" name="平行四辺形 36"/>
            <p:cNvSpPr/>
            <p:nvPr/>
          </p:nvSpPr>
          <p:spPr>
            <a:xfrm>
              <a:off x="648494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rgbClr val="FFFF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平行四辺形 37"/>
            <p:cNvSpPr/>
            <p:nvPr/>
          </p:nvSpPr>
          <p:spPr>
            <a:xfrm>
              <a:off x="972741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rgbClr val="FFFF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" name="平行四辺形 38"/>
            <p:cNvSpPr/>
            <p:nvPr/>
          </p:nvSpPr>
          <p:spPr>
            <a:xfrm>
              <a:off x="1296988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rgbClr val="FFFF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" name="平行四辺形 39"/>
            <p:cNvSpPr/>
            <p:nvPr/>
          </p:nvSpPr>
          <p:spPr>
            <a:xfrm>
              <a:off x="1621235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rgbClr val="FFFF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1" name="平行四辺形 40"/>
            <p:cNvSpPr/>
            <p:nvPr/>
          </p:nvSpPr>
          <p:spPr>
            <a:xfrm>
              <a:off x="1945482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rgbClr val="FFFF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2" name="正方形/長方形 41"/>
          <p:cNvSpPr/>
          <p:nvPr/>
        </p:nvSpPr>
        <p:spPr>
          <a:xfrm>
            <a:off x="72617" y="476768"/>
            <a:ext cx="252032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000" b="1" cap="none" spc="50" dirty="0">
                <a:ln w="12700" cap="rnd" cmpd="sng">
                  <a:noFill/>
                  <a:prstDash val="solid"/>
                </a:ln>
                <a:solidFill>
                  <a:srgbClr val="652701"/>
                </a:solidFill>
                <a:effectLst/>
                <a:latin typeface="Segoe Script" pitchFamily="34" charset="0"/>
                <a:ea typeface="HGP創英角ﾎﾟｯﾌﾟ体" pitchFamily="50" charset="-128"/>
              </a:rPr>
              <a:t>Baggage</a:t>
            </a:r>
          </a:p>
        </p:txBody>
      </p:sp>
      <p:graphicFrame>
        <p:nvGraphicFramePr>
          <p:cNvPr id="20" name="表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3338625"/>
              </p:ext>
            </p:extLst>
          </p:nvPr>
        </p:nvGraphicFramePr>
        <p:xfrm>
          <a:off x="548068" y="1344134"/>
          <a:ext cx="6182868" cy="86512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6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38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38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234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2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2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46541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900" dirty="0"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荷物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900" dirty="0"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個数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900" dirty="0"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チェック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900" dirty="0"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荷物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900" dirty="0"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個数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900" dirty="0"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チェック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422">
                <a:tc>
                  <a:txBody>
                    <a:bodyPr/>
                    <a:lstStyle/>
                    <a:p>
                      <a:r>
                        <a:rPr kumimoji="1" lang="ja-JP" altLang="en-US" sz="1200" dirty="0"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着替え</a:t>
                      </a:r>
                      <a:endParaRPr kumimoji="1" lang="en-US" altLang="ja-JP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422">
                <a:tc>
                  <a:txBody>
                    <a:bodyPr/>
                    <a:lstStyle/>
                    <a:p>
                      <a:r>
                        <a:rPr kumimoji="1" lang="ja-JP" altLang="en-US" sz="1200" dirty="0"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タオルケット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422">
                <a:tc>
                  <a:txBody>
                    <a:bodyPr/>
                    <a:lstStyle/>
                    <a:p>
                      <a:r>
                        <a:rPr kumimoji="1" lang="ja-JP" altLang="en-US" sz="1200" dirty="0"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体育館履き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5422">
                <a:tc>
                  <a:txBody>
                    <a:bodyPr/>
                    <a:lstStyle/>
                    <a:p>
                      <a:r>
                        <a:rPr kumimoji="1" lang="ja-JP" altLang="en-US" sz="1200" dirty="0"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タオル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5422">
                <a:tc>
                  <a:txBody>
                    <a:bodyPr/>
                    <a:lstStyle/>
                    <a:p>
                      <a:r>
                        <a:rPr kumimoji="1" lang="ja-JP" altLang="en-US" sz="1200" dirty="0"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歯ブラシ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5422">
                <a:tc>
                  <a:txBody>
                    <a:bodyPr/>
                    <a:lstStyle/>
                    <a:p>
                      <a:r>
                        <a:rPr kumimoji="1" lang="ja-JP" altLang="en-US" sz="1200" dirty="0"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保険証コピー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5422">
                <a:tc>
                  <a:txBody>
                    <a:bodyPr/>
                    <a:lstStyle/>
                    <a:p>
                      <a:r>
                        <a:rPr kumimoji="1" lang="ja-JP" altLang="en-US" sz="1200" dirty="0"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水筒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5422">
                <a:tc>
                  <a:txBody>
                    <a:bodyPr/>
                    <a:lstStyle/>
                    <a:p>
                      <a:r>
                        <a:rPr kumimoji="1" lang="ja-JP" altLang="en-US" sz="1200" dirty="0"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ビニール袋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5422">
                <a:tc>
                  <a:txBody>
                    <a:bodyPr/>
                    <a:lstStyle/>
                    <a:p>
                      <a:r>
                        <a:rPr kumimoji="1" lang="ja-JP" altLang="en-US" sz="1200" dirty="0"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帽子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5422">
                <a:tc>
                  <a:txBody>
                    <a:bodyPr/>
                    <a:lstStyle/>
                    <a:p>
                      <a:r>
                        <a:rPr kumimoji="1" lang="ja-JP" altLang="en-US" sz="1200" dirty="0"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ハンカチ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5422">
                <a:tc>
                  <a:txBody>
                    <a:bodyPr/>
                    <a:lstStyle/>
                    <a:p>
                      <a:r>
                        <a:rPr kumimoji="1" lang="ja-JP" altLang="en-US" sz="1200" dirty="0"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ティッシュペーパー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65422">
                <a:tc>
                  <a:txBody>
                    <a:bodyPr/>
                    <a:lstStyle/>
                    <a:p>
                      <a:r>
                        <a:rPr kumimoji="1" lang="ja-JP" altLang="en-US" sz="1200" dirty="0"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寝巻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65422">
                <a:tc>
                  <a:txBody>
                    <a:bodyPr/>
                    <a:lstStyle/>
                    <a:p>
                      <a:r>
                        <a:rPr kumimoji="1" lang="ja-JP" altLang="en-US" sz="1200" dirty="0"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枕</a:t>
                      </a:r>
                      <a:r>
                        <a:rPr kumimoji="1" lang="en-US" altLang="ja-JP" sz="1200" dirty="0"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(</a:t>
                      </a:r>
                      <a:r>
                        <a:rPr kumimoji="1" lang="ja-JP" altLang="en-US" sz="1200"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必要な方</a:t>
                      </a:r>
                      <a:r>
                        <a:rPr kumimoji="1" lang="en-US" altLang="ja-JP" sz="1200"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)</a:t>
                      </a:r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5422"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65422"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65422"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65422"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65422"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65422"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365422"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365422"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365422"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365422">
                <a:tc>
                  <a:txBody>
                    <a:bodyPr/>
                    <a:lstStyle/>
                    <a:p>
                      <a:endParaRPr lang="ja-JP" altLang="en-US" dirty="0"/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  <p:pic>
        <p:nvPicPr>
          <p:cNvPr id="21" name="図 20"/>
          <p:cNvPicPr>
            <a:picLocks noChangeAspect="1"/>
          </p:cNvPicPr>
          <p:nvPr/>
        </p:nvPicPr>
        <p:blipFill>
          <a:blip r:embed="rId3" cstate="print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273" y="447510"/>
            <a:ext cx="451837" cy="423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1495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A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グループ化 84"/>
          <p:cNvGrpSpPr/>
          <p:nvPr/>
        </p:nvGrpSpPr>
        <p:grpSpPr>
          <a:xfrm>
            <a:off x="0" y="0"/>
            <a:ext cx="7565060" cy="10693400"/>
            <a:chOff x="0" y="0"/>
            <a:chExt cx="7565060" cy="10693400"/>
          </a:xfrm>
          <a:solidFill>
            <a:srgbClr val="FF7171">
              <a:alpha val="18000"/>
            </a:srgbClr>
          </a:solidFill>
        </p:grpSpPr>
        <p:sp>
          <p:nvSpPr>
            <p:cNvPr id="96" name="正方形/長方形 95"/>
            <p:cNvSpPr/>
            <p:nvPr/>
          </p:nvSpPr>
          <p:spPr>
            <a:xfrm>
              <a:off x="0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7" name="正方形/長方形 96"/>
            <p:cNvSpPr/>
            <p:nvPr/>
          </p:nvSpPr>
          <p:spPr>
            <a:xfrm>
              <a:off x="738504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9" name="正方形/長方形 98"/>
            <p:cNvSpPr/>
            <p:nvPr/>
          </p:nvSpPr>
          <p:spPr>
            <a:xfrm>
              <a:off x="1477008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0" name="正方形/長方形 99"/>
            <p:cNvSpPr/>
            <p:nvPr/>
          </p:nvSpPr>
          <p:spPr>
            <a:xfrm>
              <a:off x="2215512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3" name="正方形/長方形 102"/>
            <p:cNvSpPr/>
            <p:nvPr/>
          </p:nvSpPr>
          <p:spPr>
            <a:xfrm>
              <a:off x="2954016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4" name="正方形/長方形 103"/>
            <p:cNvSpPr/>
            <p:nvPr/>
          </p:nvSpPr>
          <p:spPr>
            <a:xfrm>
              <a:off x="3692520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5" name="正方形/長方形 104"/>
            <p:cNvSpPr/>
            <p:nvPr/>
          </p:nvSpPr>
          <p:spPr>
            <a:xfrm>
              <a:off x="4431024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6" name="正方形/長方形 105"/>
            <p:cNvSpPr/>
            <p:nvPr/>
          </p:nvSpPr>
          <p:spPr>
            <a:xfrm>
              <a:off x="5169528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7" name="正方形/長方形 106"/>
            <p:cNvSpPr/>
            <p:nvPr/>
          </p:nvSpPr>
          <p:spPr>
            <a:xfrm>
              <a:off x="5908032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9" name="正方形/長方形 108"/>
            <p:cNvSpPr/>
            <p:nvPr/>
          </p:nvSpPr>
          <p:spPr>
            <a:xfrm>
              <a:off x="6646536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0" name="正方形/長方形 109"/>
            <p:cNvSpPr/>
            <p:nvPr/>
          </p:nvSpPr>
          <p:spPr>
            <a:xfrm>
              <a:off x="7385040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1" name="正方形/長方形 110"/>
            <p:cNvSpPr/>
            <p:nvPr/>
          </p:nvSpPr>
          <p:spPr>
            <a:xfrm rot="5400000">
              <a:off x="3690621" y="-36899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3" name="正方形/長方形 112"/>
            <p:cNvSpPr/>
            <p:nvPr/>
          </p:nvSpPr>
          <p:spPr>
            <a:xfrm rot="5400000">
              <a:off x="3690621" y="-28844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4" name="正方形/長方形 113"/>
            <p:cNvSpPr/>
            <p:nvPr/>
          </p:nvSpPr>
          <p:spPr>
            <a:xfrm rot="5400000">
              <a:off x="3690621" y="-20789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5" name="正方形/長方形 114"/>
            <p:cNvSpPr/>
            <p:nvPr/>
          </p:nvSpPr>
          <p:spPr>
            <a:xfrm rot="5400000">
              <a:off x="3690621" y="-12734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7" name="正方形/長方形 116"/>
            <p:cNvSpPr/>
            <p:nvPr/>
          </p:nvSpPr>
          <p:spPr>
            <a:xfrm rot="5400000">
              <a:off x="3690621" y="-4679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8" name="正方形/長方形 117"/>
            <p:cNvSpPr/>
            <p:nvPr/>
          </p:nvSpPr>
          <p:spPr>
            <a:xfrm rot="5400000">
              <a:off x="3690621" y="3375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2" name="正方形/長方形 121"/>
            <p:cNvSpPr/>
            <p:nvPr/>
          </p:nvSpPr>
          <p:spPr>
            <a:xfrm rot="5400000">
              <a:off x="3690621" y="11430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3" name="正方形/長方形 122"/>
            <p:cNvSpPr/>
            <p:nvPr/>
          </p:nvSpPr>
          <p:spPr>
            <a:xfrm rot="5400000">
              <a:off x="3690621" y="19485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4" name="正方形/長方形 123"/>
            <p:cNvSpPr/>
            <p:nvPr/>
          </p:nvSpPr>
          <p:spPr>
            <a:xfrm rot="5400000">
              <a:off x="3690621" y="27540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5" name="正方形/長方形 124"/>
            <p:cNvSpPr/>
            <p:nvPr/>
          </p:nvSpPr>
          <p:spPr>
            <a:xfrm rot="5400000">
              <a:off x="3690621" y="35595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6" name="正方形/長方形 125"/>
            <p:cNvSpPr/>
            <p:nvPr/>
          </p:nvSpPr>
          <p:spPr>
            <a:xfrm rot="5400000">
              <a:off x="3690621" y="43650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7" name="正方形/長方形 126"/>
            <p:cNvSpPr/>
            <p:nvPr/>
          </p:nvSpPr>
          <p:spPr>
            <a:xfrm rot="5400000">
              <a:off x="3690621" y="51705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8" name="正方形/長方形 127"/>
            <p:cNvSpPr/>
            <p:nvPr/>
          </p:nvSpPr>
          <p:spPr>
            <a:xfrm rot="5400000">
              <a:off x="3690621" y="59760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9" name="正方形/長方形 128"/>
            <p:cNvSpPr/>
            <p:nvPr/>
          </p:nvSpPr>
          <p:spPr>
            <a:xfrm rot="5400000">
              <a:off x="3690621" y="67611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9" name="角丸四角形 38"/>
          <p:cNvSpPr/>
          <p:nvPr/>
        </p:nvSpPr>
        <p:spPr>
          <a:xfrm>
            <a:off x="537369" y="1355725"/>
            <a:ext cx="6486525" cy="8677275"/>
          </a:xfrm>
          <a:prstGeom prst="roundRect">
            <a:avLst>
              <a:gd name="adj" fmla="val 217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grpSp>
        <p:nvGrpSpPr>
          <p:cNvPr id="28" name="グループ化 27"/>
          <p:cNvGrpSpPr/>
          <p:nvPr/>
        </p:nvGrpSpPr>
        <p:grpSpPr>
          <a:xfrm>
            <a:off x="0" y="391454"/>
            <a:ext cx="2380528" cy="504056"/>
            <a:chOff x="0" y="810196"/>
            <a:chExt cx="2380528" cy="504056"/>
          </a:xfrm>
        </p:grpSpPr>
        <p:sp>
          <p:nvSpPr>
            <p:cNvPr id="29" name="正方形/長方形 19"/>
            <p:cNvSpPr/>
            <p:nvPr/>
          </p:nvSpPr>
          <p:spPr>
            <a:xfrm>
              <a:off x="0" y="810196"/>
              <a:ext cx="2380528" cy="504056"/>
            </a:xfrm>
            <a:custGeom>
              <a:avLst/>
              <a:gdLst>
                <a:gd name="connsiteX0" fmla="*/ 0 w 2268463"/>
                <a:gd name="connsiteY0" fmla="*/ 0 h 504056"/>
                <a:gd name="connsiteX1" fmla="*/ 2268463 w 2268463"/>
                <a:gd name="connsiteY1" fmla="*/ 0 h 504056"/>
                <a:gd name="connsiteX2" fmla="*/ 2268463 w 2268463"/>
                <a:gd name="connsiteY2" fmla="*/ 504056 h 504056"/>
                <a:gd name="connsiteX3" fmla="*/ 0 w 2268463"/>
                <a:gd name="connsiteY3" fmla="*/ 504056 h 504056"/>
                <a:gd name="connsiteX4" fmla="*/ 0 w 2268463"/>
                <a:gd name="connsiteY4" fmla="*/ 0 h 504056"/>
                <a:gd name="connsiteX0" fmla="*/ 0 w 2268463"/>
                <a:gd name="connsiteY0" fmla="*/ 0 h 504056"/>
                <a:gd name="connsiteX1" fmla="*/ 2268463 w 2268463"/>
                <a:gd name="connsiteY1" fmla="*/ 0 h 504056"/>
                <a:gd name="connsiteX2" fmla="*/ 2266950 w 2268463"/>
                <a:gd name="connsiteY2" fmla="*/ 66104 h 504056"/>
                <a:gd name="connsiteX3" fmla="*/ 2268463 w 2268463"/>
                <a:gd name="connsiteY3" fmla="*/ 504056 h 504056"/>
                <a:gd name="connsiteX4" fmla="*/ 0 w 2268463"/>
                <a:gd name="connsiteY4" fmla="*/ 504056 h 504056"/>
                <a:gd name="connsiteX5" fmla="*/ 0 w 2268463"/>
                <a:gd name="connsiteY5" fmla="*/ 0 h 504056"/>
                <a:gd name="connsiteX0" fmla="*/ 0 w 2433955"/>
                <a:gd name="connsiteY0" fmla="*/ 0 h 504056"/>
                <a:gd name="connsiteX1" fmla="*/ 2268463 w 2433955"/>
                <a:gd name="connsiteY1" fmla="*/ 0 h 504056"/>
                <a:gd name="connsiteX2" fmla="*/ 2266950 w 2433955"/>
                <a:gd name="connsiteY2" fmla="*/ 66104 h 504056"/>
                <a:gd name="connsiteX3" fmla="*/ 2260600 w 2433955"/>
                <a:gd name="connsiteY3" fmla="*/ 129604 h 504056"/>
                <a:gd name="connsiteX4" fmla="*/ 2268463 w 2433955"/>
                <a:gd name="connsiteY4" fmla="*/ 504056 h 504056"/>
                <a:gd name="connsiteX5" fmla="*/ 0 w 2433955"/>
                <a:gd name="connsiteY5" fmla="*/ 504056 h 504056"/>
                <a:gd name="connsiteX6" fmla="*/ 0 w 2433955"/>
                <a:gd name="connsiteY6" fmla="*/ 0 h 504056"/>
                <a:gd name="connsiteX0" fmla="*/ 0 w 2449559"/>
                <a:gd name="connsiteY0" fmla="*/ 0 h 504056"/>
                <a:gd name="connsiteX1" fmla="*/ 2268463 w 2449559"/>
                <a:gd name="connsiteY1" fmla="*/ 0 h 504056"/>
                <a:gd name="connsiteX2" fmla="*/ 2266950 w 2449559"/>
                <a:gd name="connsiteY2" fmla="*/ 66104 h 504056"/>
                <a:gd name="connsiteX3" fmla="*/ 2260600 w 2449559"/>
                <a:gd name="connsiteY3" fmla="*/ 129604 h 504056"/>
                <a:gd name="connsiteX4" fmla="*/ 2305050 w 2449559"/>
                <a:gd name="connsiteY4" fmla="*/ 205804 h 504056"/>
                <a:gd name="connsiteX5" fmla="*/ 2268463 w 2449559"/>
                <a:gd name="connsiteY5" fmla="*/ 504056 h 504056"/>
                <a:gd name="connsiteX6" fmla="*/ 0 w 2449559"/>
                <a:gd name="connsiteY6" fmla="*/ 504056 h 504056"/>
                <a:gd name="connsiteX7" fmla="*/ 0 w 2449559"/>
                <a:gd name="connsiteY7" fmla="*/ 0 h 504056"/>
                <a:gd name="connsiteX0" fmla="*/ 0 w 2462118"/>
                <a:gd name="connsiteY0" fmla="*/ 0 h 504056"/>
                <a:gd name="connsiteX1" fmla="*/ 2268463 w 2462118"/>
                <a:gd name="connsiteY1" fmla="*/ 0 h 504056"/>
                <a:gd name="connsiteX2" fmla="*/ 2266950 w 2462118"/>
                <a:gd name="connsiteY2" fmla="*/ 66104 h 504056"/>
                <a:gd name="connsiteX3" fmla="*/ 2260600 w 2462118"/>
                <a:gd name="connsiteY3" fmla="*/ 129604 h 504056"/>
                <a:gd name="connsiteX4" fmla="*/ 2305050 w 2462118"/>
                <a:gd name="connsiteY4" fmla="*/ 205804 h 504056"/>
                <a:gd name="connsiteX5" fmla="*/ 2343150 w 2462118"/>
                <a:gd name="connsiteY5" fmla="*/ 275654 h 504056"/>
                <a:gd name="connsiteX6" fmla="*/ 2268463 w 2462118"/>
                <a:gd name="connsiteY6" fmla="*/ 504056 h 504056"/>
                <a:gd name="connsiteX7" fmla="*/ 0 w 2462118"/>
                <a:gd name="connsiteY7" fmla="*/ 504056 h 504056"/>
                <a:gd name="connsiteX8" fmla="*/ 0 w 2462118"/>
                <a:gd name="connsiteY8" fmla="*/ 0 h 504056"/>
                <a:gd name="connsiteX0" fmla="*/ 0 w 2478798"/>
                <a:gd name="connsiteY0" fmla="*/ 0 h 504056"/>
                <a:gd name="connsiteX1" fmla="*/ 2268463 w 2478798"/>
                <a:gd name="connsiteY1" fmla="*/ 0 h 504056"/>
                <a:gd name="connsiteX2" fmla="*/ 2266950 w 2478798"/>
                <a:gd name="connsiteY2" fmla="*/ 66104 h 504056"/>
                <a:gd name="connsiteX3" fmla="*/ 2260600 w 2478798"/>
                <a:gd name="connsiteY3" fmla="*/ 129604 h 504056"/>
                <a:gd name="connsiteX4" fmla="*/ 2305050 w 2478798"/>
                <a:gd name="connsiteY4" fmla="*/ 205804 h 504056"/>
                <a:gd name="connsiteX5" fmla="*/ 2343150 w 2478798"/>
                <a:gd name="connsiteY5" fmla="*/ 275654 h 504056"/>
                <a:gd name="connsiteX6" fmla="*/ 2387599 w 2478798"/>
                <a:gd name="connsiteY6" fmla="*/ 339154 h 504056"/>
                <a:gd name="connsiteX7" fmla="*/ 2268463 w 2478798"/>
                <a:gd name="connsiteY7" fmla="*/ 504056 h 504056"/>
                <a:gd name="connsiteX8" fmla="*/ 0 w 2478798"/>
                <a:gd name="connsiteY8" fmla="*/ 504056 h 504056"/>
                <a:gd name="connsiteX9" fmla="*/ 0 w 2478798"/>
                <a:gd name="connsiteY9" fmla="*/ 0 h 504056"/>
                <a:gd name="connsiteX0" fmla="*/ 0 w 2509708"/>
                <a:gd name="connsiteY0" fmla="*/ 0 h 504056"/>
                <a:gd name="connsiteX1" fmla="*/ 2268463 w 2509708"/>
                <a:gd name="connsiteY1" fmla="*/ 0 h 504056"/>
                <a:gd name="connsiteX2" fmla="*/ 2266950 w 2509708"/>
                <a:gd name="connsiteY2" fmla="*/ 66104 h 504056"/>
                <a:gd name="connsiteX3" fmla="*/ 2260600 w 2509708"/>
                <a:gd name="connsiteY3" fmla="*/ 129604 h 504056"/>
                <a:gd name="connsiteX4" fmla="*/ 2305050 w 2509708"/>
                <a:gd name="connsiteY4" fmla="*/ 205804 h 504056"/>
                <a:gd name="connsiteX5" fmla="*/ 2343150 w 2509708"/>
                <a:gd name="connsiteY5" fmla="*/ 275654 h 504056"/>
                <a:gd name="connsiteX6" fmla="*/ 2387599 w 2509708"/>
                <a:gd name="connsiteY6" fmla="*/ 339154 h 504056"/>
                <a:gd name="connsiteX7" fmla="*/ 2457449 w 2509708"/>
                <a:gd name="connsiteY7" fmla="*/ 421704 h 504056"/>
                <a:gd name="connsiteX8" fmla="*/ 2268463 w 2509708"/>
                <a:gd name="connsiteY8" fmla="*/ 504056 h 504056"/>
                <a:gd name="connsiteX9" fmla="*/ 0 w 2509708"/>
                <a:gd name="connsiteY9" fmla="*/ 504056 h 504056"/>
                <a:gd name="connsiteX10" fmla="*/ 0 w 2509708"/>
                <a:gd name="connsiteY10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66950 w 2490164"/>
                <a:gd name="connsiteY2" fmla="*/ 66104 h 504056"/>
                <a:gd name="connsiteX3" fmla="*/ 2260600 w 2490164"/>
                <a:gd name="connsiteY3" fmla="*/ 129604 h 504056"/>
                <a:gd name="connsiteX4" fmla="*/ 2305050 w 2490164"/>
                <a:gd name="connsiteY4" fmla="*/ 205804 h 504056"/>
                <a:gd name="connsiteX5" fmla="*/ 2343150 w 2490164"/>
                <a:gd name="connsiteY5" fmla="*/ 275654 h 504056"/>
                <a:gd name="connsiteX6" fmla="*/ 2387599 w 2490164"/>
                <a:gd name="connsiteY6" fmla="*/ 339154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60600 w 2490164"/>
                <a:gd name="connsiteY3" fmla="*/ 129604 h 504056"/>
                <a:gd name="connsiteX4" fmla="*/ 2305050 w 2490164"/>
                <a:gd name="connsiteY4" fmla="*/ 205804 h 504056"/>
                <a:gd name="connsiteX5" fmla="*/ 2343150 w 2490164"/>
                <a:gd name="connsiteY5" fmla="*/ 275654 h 504056"/>
                <a:gd name="connsiteX6" fmla="*/ 2387599 w 2490164"/>
                <a:gd name="connsiteY6" fmla="*/ 339154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305050 w 2490164"/>
                <a:gd name="connsiteY4" fmla="*/ 205804 h 504056"/>
                <a:gd name="connsiteX5" fmla="*/ 2343150 w 2490164"/>
                <a:gd name="connsiteY5" fmla="*/ 275654 h 504056"/>
                <a:gd name="connsiteX6" fmla="*/ 2387599 w 2490164"/>
                <a:gd name="connsiteY6" fmla="*/ 339154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270125 w 2490164"/>
                <a:gd name="connsiteY4" fmla="*/ 161354 h 504056"/>
                <a:gd name="connsiteX5" fmla="*/ 2343150 w 2490164"/>
                <a:gd name="connsiteY5" fmla="*/ 275654 h 504056"/>
                <a:gd name="connsiteX6" fmla="*/ 2387599 w 2490164"/>
                <a:gd name="connsiteY6" fmla="*/ 339154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270125 w 2490164"/>
                <a:gd name="connsiteY4" fmla="*/ 161354 h 504056"/>
                <a:gd name="connsiteX5" fmla="*/ 2359025 w 2490164"/>
                <a:gd name="connsiteY5" fmla="*/ 237554 h 504056"/>
                <a:gd name="connsiteX6" fmla="*/ 2387599 w 2490164"/>
                <a:gd name="connsiteY6" fmla="*/ 339154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270125 w 2490164"/>
                <a:gd name="connsiteY4" fmla="*/ 161354 h 504056"/>
                <a:gd name="connsiteX5" fmla="*/ 2359025 w 2490164"/>
                <a:gd name="connsiteY5" fmla="*/ 237554 h 504056"/>
                <a:gd name="connsiteX6" fmla="*/ 2279649 w 2490164"/>
                <a:gd name="connsiteY6" fmla="*/ 285179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270125 w 2490164"/>
                <a:gd name="connsiteY4" fmla="*/ 161354 h 504056"/>
                <a:gd name="connsiteX5" fmla="*/ 2359025 w 2490164"/>
                <a:gd name="connsiteY5" fmla="*/ 237554 h 504056"/>
                <a:gd name="connsiteX6" fmla="*/ 2279649 w 2490164"/>
                <a:gd name="connsiteY6" fmla="*/ 285179 h 504056"/>
                <a:gd name="connsiteX7" fmla="*/ 2393949 w 2490164"/>
                <a:gd name="connsiteY7" fmla="*/ 355029 h 504056"/>
                <a:gd name="connsiteX8" fmla="*/ 2457449 w 2490164"/>
                <a:gd name="connsiteY8" fmla="*/ 421704 h 504056"/>
                <a:gd name="connsiteX9" fmla="*/ 2425699 w 2490164"/>
                <a:gd name="connsiteY9" fmla="*/ 491554 h 504056"/>
                <a:gd name="connsiteX10" fmla="*/ 2268463 w 2490164"/>
                <a:gd name="connsiteY10" fmla="*/ 504056 h 504056"/>
                <a:gd name="connsiteX11" fmla="*/ 0 w 2490164"/>
                <a:gd name="connsiteY11" fmla="*/ 504056 h 504056"/>
                <a:gd name="connsiteX12" fmla="*/ 0 w 2490164"/>
                <a:gd name="connsiteY12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270125 w 2490164"/>
                <a:gd name="connsiteY4" fmla="*/ 161354 h 504056"/>
                <a:gd name="connsiteX5" fmla="*/ 2359025 w 2490164"/>
                <a:gd name="connsiteY5" fmla="*/ 237554 h 504056"/>
                <a:gd name="connsiteX6" fmla="*/ 2279649 w 2490164"/>
                <a:gd name="connsiteY6" fmla="*/ 285179 h 504056"/>
                <a:gd name="connsiteX7" fmla="*/ 2393949 w 2490164"/>
                <a:gd name="connsiteY7" fmla="*/ 355029 h 504056"/>
                <a:gd name="connsiteX8" fmla="*/ 2317749 w 2490164"/>
                <a:gd name="connsiteY8" fmla="*/ 377254 h 504056"/>
                <a:gd name="connsiteX9" fmla="*/ 2425699 w 2490164"/>
                <a:gd name="connsiteY9" fmla="*/ 491554 h 504056"/>
                <a:gd name="connsiteX10" fmla="*/ 2268463 w 2490164"/>
                <a:gd name="connsiteY10" fmla="*/ 504056 h 504056"/>
                <a:gd name="connsiteX11" fmla="*/ 0 w 2490164"/>
                <a:gd name="connsiteY11" fmla="*/ 504056 h 504056"/>
                <a:gd name="connsiteX12" fmla="*/ 0 w 2490164"/>
                <a:gd name="connsiteY12" fmla="*/ 0 h 504056"/>
                <a:gd name="connsiteX0" fmla="*/ 0 w 2472714"/>
                <a:gd name="connsiteY0" fmla="*/ 0 h 504056"/>
                <a:gd name="connsiteX1" fmla="*/ 2268463 w 2472714"/>
                <a:gd name="connsiteY1" fmla="*/ 0 h 504056"/>
                <a:gd name="connsiteX2" fmla="*/ 2238375 w 2472714"/>
                <a:gd name="connsiteY2" fmla="*/ 62929 h 504056"/>
                <a:gd name="connsiteX3" fmla="*/ 2279650 w 2472714"/>
                <a:gd name="connsiteY3" fmla="*/ 107379 h 504056"/>
                <a:gd name="connsiteX4" fmla="*/ 2270125 w 2472714"/>
                <a:gd name="connsiteY4" fmla="*/ 161354 h 504056"/>
                <a:gd name="connsiteX5" fmla="*/ 2359025 w 2472714"/>
                <a:gd name="connsiteY5" fmla="*/ 237554 h 504056"/>
                <a:gd name="connsiteX6" fmla="*/ 2279649 w 2472714"/>
                <a:gd name="connsiteY6" fmla="*/ 285179 h 504056"/>
                <a:gd name="connsiteX7" fmla="*/ 2393949 w 2472714"/>
                <a:gd name="connsiteY7" fmla="*/ 355029 h 504056"/>
                <a:gd name="connsiteX8" fmla="*/ 2317749 w 2472714"/>
                <a:gd name="connsiteY8" fmla="*/ 377254 h 504056"/>
                <a:gd name="connsiteX9" fmla="*/ 2378074 w 2472714"/>
                <a:gd name="connsiteY9" fmla="*/ 431229 h 504056"/>
                <a:gd name="connsiteX10" fmla="*/ 2268463 w 2472714"/>
                <a:gd name="connsiteY10" fmla="*/ 504056 h 504056"/>
                <a:gd name="connsiteX11" fmla="*/ 0 w 2472714"/>
                <a:gd name="connsiteY11" fmla="*/ 504056 h 504056"/>
                <a:gd name="connsiteX12" fmla="*/ 0 w 2472714"/>
                <a:gd name="connsiteY12" fmla="*/ 0 h 504056"/>
                <a:gd name="connsiteX0" fmla="*/ 0 w 2517004"/>
                <a:gd name="connsiteY0" fmla="*/ 0 h 504056"/>
                <a:gd name="connsiteX1" fmla="*/ 2268463 w 2517004"/>
                <a:gd name="connsiteY1" fmla="*/ 0 h 504056"/>
                <a:gd name="connsiteX2" fmla="*/ 2238375 w 2517004"/>
                <a:gd name="connsiteY2" fmla="*/ 62929 h 504056"/>
                <a:gd name="connsiteX3" fmla="*/ 2279650 w 2517004"/>
                <a:gd name="connsiteY3" fmla="*/ 107379 h 504056"/>
                <a:gd name="connsiteX4" fmla="*/ 2270125 w 2517004"/>
                <a:gd name="connsiteY4" fmla="*/ 161354 h 504056"/>
                <a:gd name="connsiteX5" fmla="*/ 2359025 w 2517004"/>
                <a:gd name="connsiteY5" fmla="*/ 237554 h 504056"/>
                <a:gd name="connsiteX6" fmla="*/ 2279649 w 2517004"/>
                <a:gd name="connsiteY6" fmla="*/ 285179 h 504056"/>
                <a:gd name="connsiteX7" fmla="*/ 2393949 w 2517004"/>
                <a:gd name="connsiteY7" fmla="*/ 355029 h 504056"/>
                <a:gd name="connsiteX8" fmla="*/ 2317749 w 2517004"/>
                <a:gd name="connsiteY8" fmla="*/ 377254 h 504056"/>
                <a:gd name="connsiteX9" fmla="*/ 2378074 w 2517004"/>
                <a:gd name="connsiteY9" fmla="*/ 431229 h 504056"/>
                <a:gd name="connsiteX10" fmla="*/ 2470149 w 2517004"/>
                <a:gd name="connsiteY10" fmla="*/ 485204 h 504056"/>
                <a:gd name="connsiteX11" fmla="*/ 2268463 w 2517004"/>
                <a:gd name="connsiteY11" fmla="*/ 504056 h 504056"/>
                <a:gd name="connsiteX12" fmla="*/ 0 w 2517004"/>
                <a:gd name="connsiteY12" fmla="*/ 504056 h 504056"/>
                <a:gd name="connsiteX13" fmla="*/ 0 w 2517004"/>
                <a:gd name="connsiteY13" fmla="*/ 0 h 504056"/>
                <a:gd name="connsiteX0" fmla="*/ 0 w 2440234"/>
                <a:gd name="connsiteY0" fmla="*/ 0 h 504056"/>
                <a:gd name="connsiteX1" fmla="*/ 2268463 w 2440234"/>
                <a:gd name="connsiteY1" fmla="*/ 0 h 504056"/>
                <a:gd name="connsiteX2" fmla="*/ 2238375 w 2440234"/>
                <a:gd name="connsiteY2" fmla="*/ 62929 h 504056"/>
                <a:gd name="connsiteX3" fmla="*/ 2279650 w 2440234"/>
                <a:gd name="connsiteY3" fmla="*/ 107379 h 504056"/>
                <a:gd name="connsiteX4" fmla="*/ 2270125 w 2440234"/>
                <a:gd name="connsiteY4" fmla="*/ 161354 h 504056"/>
                <a:gd name="connsiteX5" fmla="*/ 2359025 w 2440234"/>
                <a:gd name="connsiteY5" fmla="*/ 237554 h 504056"/>
                <a:gd name="connsiteX6" fmla="*/ 2279649 w 2440234"/>
                <a:gd name="connsiteY6" fmla="*/ 285179 h 504056"/>
                <a:gd name="connsiteX7" fmla="*/ 2393949 w 2440234"/>
                <a:gd name="connsiteY7" fmla="*/ 355029 h 504056"/>
                <a:gd name="connsiteX8" fmla="*/ 2317749 w 2440234"/>
                <a:gd name="connsiteY8" fmla="*/ 377254 h 504056"/>
                <a:gd name="connsiteX9" fmla="*/ 2378074 w 2440234"/>
                <a:gd name="connsiteY9" fmla="*/ 431229 h 504056"/>
                <a:gd name="connsiteX10" fmla="*/ 2238374 w 2440234"/>
                <a:gd name="connsiteY10" fmla="*/ 431229 h 504056"/>
                <a:gd name="connsiteX11" fmla="*/ 2268463 w 2440234"/>
                <a:gd name="connsiteY11" fmla="*/ 504056 h 504056"/>
                <a:gd name="connsiteX12" fmla="*/ 0 w 2440234"/>
                <a:gd name="connsiteY12" fmla="*/ 504056 h 504056"/>
                <a:gd name="connsiteX13" fmla="*/ 0 w 2440234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9226"/>
                <a:gd name="connsiteY0" fmla="*/ 0 h 504056"/>
                <a:gd name="connsiteX1" fmla="*/ 2268463 w 2399226"/>
                <a:gd name="connsiteY1" fmla="*/ 0 h 504056"/>
                <a:gd name="connsiteX2" fmla="*/ 2238375 w 2399226"/>
                <a:gd name="connsiteY2" fmla="*/ 62929 h 504056"/>
                <a:gd name="connsiteX3" fmla="*/ 2279650 w 2399226"/>
                <a:gd name="connsiteY3" fmla="*/ 107379 h 504056"/>
                <a:gd name="connsiteX4" fmla="*/ 2270125 w 2399226"/>
                <a:gd name="connsiteY4" fmla="*/ 161354 h 504056"/>
                <a:gd name="connsiteX5" fmla="*/ 2359025 w 2399226"/>
                <a:gd name="connsiteY5" fmla="*/ 237554 h 504056"/>
                <a:gd name="connsiteX6" fmla="*/ 2279649 w 2399226"/>
                <a:gd name="connsiteY6" fmla="*/ 285179 h 504056"/>
                <a:gd name="connsiteX7" fmla="*/ 2393949 w 2399226"/>
                <a:gd name="connsiteY7" fmla="*/ 355029 h 504056"/>
                <a:gd name="connsiteX8" fmla="*/ 2317749 w 2399226"/>
                <a:gd name="connsiteY8" fmla="*/ 377254 h 504056"/>
                <a:gd name="connsiteX9" fmla="*/ 2378074 w 2399226"/>
                <a:gd name="connsiteY9" fmla="*/ 431229 h 504056"/>
                <a:gd name="connsiteX10" fmla="*/ 2238374 w 2399226"/>
                <a:gd name="connsiteY10" fmla="*/ 431229 h 504056"/>
                <a:gd name="connsiteX11" fmla="*/ 2268463 w 2399226"/>
                <a:gd name="connsiteY11" fmla="*/ 504056 h 504056"/>
                <a:gd name="connsiteX12" fmla="*/ 0 w 2399226"/>
                <a:gd name="connsiteY12" fmla="*/ 504056 h 504056"/>
                <a:gd name="connsiteX13" fmla="*/ 0 w 2399226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93143 w 2393949"/>
                <a:gd name="connsiteY10" fmla="*/ 435991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93143 w 2393949"/>
                <a:gd name="connsiteY10" fmla="*/ 435991 h 504056"/>
                <a:gd name="connsiteX11" fmla="*/ 232561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43943 w 2393949"/>
                <a:gd name="connsiteY8" fmla="*/ 377254 h 504056"/>
                <a:gd name="connsiteX9" fmla="*/ 2378074 w 2393949"/>
                <a:gd name="connsiteY9" fmla="*/ 431229 h 504056"/>
                <a:gd name="connsiteX10" fmla="*/ 2293143 w 2393949"/>
                <a:gd name="connsiteY10" fmla="*/ 435991 h 504056"/>
                <a:gd name="connsiteX11" fmla="*/ 232561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298700 w 2393949"/>
                <a:gd name="connsiteY8" fmla="*/ 377254 h 504056"/>
                <a:gd name="connsiteX9" fmla="*/ 2378074 w 2393949"/>
                <a:gd name="connsiteY9" fmla="*/ 431229 h 504056"/>
                <a:gd name="connsiteX10" fmla="*/ 2293143 w 2393949"/>
                <a:gd name="connsiteY10" fmla="*/ 435991 h 504056"/>
                <a:gd name="connsiteX11" fmla="*/ 232561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3938 w 2379662"/>
                <a:gd name="connsiteY8" fmla="*/ 353441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3938 w 2379662"/>
                <a:gd name="connsiteY8" fmla="*/ 353441 h 504056"/>
                <a:gd name="connsiteX9" fmla="*/ 2378074 w 2379662"/>
                <a:gd name="connsiteY9" fmla="*/ 431229 h 504056"/>
                <a:gd name="connsiteX10" fmla="*/ 2264568 w 2379662"/>
                <a:gd name="connsiteY10" fmla="*/ 433610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80528"/>
                <a:gd name="connsiteY0" fmla="*/ 0 h 504056"/>
                <a:gd name="connsiteX1" fmla="*/ 2268463 w 2380528"/>
                <a:gd name="connsiteY1" fmla="*/ 0 h 504056"/>
                <a:gd name="connsiteX2" fmla="*/ 2224088 w 2380528"/>
                <a:gd name="connsiteY2" fmla="*/ 55786 h 504056"/>
                <a:gd name="connsiteX3" fmla="*/ 2339182 w 2380528"/>
                <a:gd name="connsiteY3" fmla="*/ 116904 h 504056"/>
                <a:gd name="connsiteX4" fmla="*/ 2270125 w 2380528"/>
                <a:gd name="connsiteY4" fmla="*/ 175641 h 504056"/>
                <a:gd name="connsiteX5" fmla="*/ 2359025 w 2380528"/>
                <a:gd name="connsiteY5" fmla="*/ 237554 h 504056"/>
                <a:gd name="connsiteX6" fmla="*/ 2279649 w 2380528"/>
                <a:gd name="connsiteY6" fmla="*/ 285179 h 504056"/>
                <a:gd name="connsiteX7" fmla="*/ 2379662 w 2380528"/>
                <a:gd name="connsiteY7" fmla="*/ 324073 h 504056"/>
                <a:gd name="connsiteX8" fmla="*/ 2293938 w 2380528"/>
                <a:gd name="connsiteY8" fmla="*/ 353441 h 504056"/>
                <a:gd name="connsiteX9" fmla="*/ 2380455 w 2380528"/>
                <a:gd name="connsiteY9" fmla="*/ 412179 h 504056"/>
                <a:gd name="connsiteX10" fmla="*/ 2264568 w 2380528"/>
                <a:gd name="connsiteY10" fmla="*/ 433610 h 504056"/>
                <a:gd name="connsiteX11" fmla="*/ 2325613 w 2380528"/>
                <a:gd name="connsiteY11" fmla="*/ 504056 h 504056"/>
                <a:gd name="connsiteX12" fmla="*/ 0 w 2380528"/>
                <a:gd name="connsiteY12" fmla="*/ 504056 h 504056"/>
                <a:gd name="connsiteX13" fmla="*/ 0 w 2380528"/>
                <a:gd name="connsiteY13" fmla="*/ 0 h 504056"/>
                <a:gd name="connsiteX0" fmla="*/ 0 w 2380528"/>
                <a:gd name="connsiteY0" fmla="*/ 0 h 504056"/>
                <a:gd name="connsiteX1" fmla="*/ 2268463 w 2380528"/>
                <a:gd name="connsiteY1" fmla="*/ 0 h 504056"/>
                <a:gd name="connsiteX2" fmla="*/ 2224088 w 2380528"/>
                <a:gd name="connsiteY2" fmla="*/ 55786 h 504056"/>
                <a:gd name="connsiteX3" fmla="*/ 2339182 w 2380528"/>
                <a:gd name="connsiteY3" fmla="*/ 116904 h 504056"/>
                <a:gd name="connsiteX4" fmla="*/ 2270125 w 2380528"/>
                <a:gd name="connsiteY4" fmla="*/ 175641 h 504056"/>
                <a:gd name="connsiteX5" fmla="*/ 2359025 w 2380528"/>
                <a:gd name="connsiteY5" fmla="*/ 237554 h 504056"/>
                <a:gd name="connsiteX6" fmla="*/ 2279649 w 2380528"/>
                <a:gd name="connsiteY6" fmla="*/ 285179 h 504056"/>
                <a:gd name="connsiteX7" fmla="*/ 2379662 w 2380528"/>
                <a:gd name="connsiteY7" fmla="*/ 324073 h 504056"/>
                <a:gd name="connsiteX8" fmla="*/ 2293938 w 2380528"/>
                <a:gd name="connsiteY8" fmla="*/ 377254 h 504056"/>
                <a:gd name="connsiteX9" fmla="*/ 2380455 w 2380528"/>
                <a:gd name="connsiteY9" fmla="*/ 412179 h 504056"/>
                <a:gd name="connsiteX10" fmla="*/ 2264568 w 2380528"/>
                <a:gd name="connsiteY10" fmla="*/ 433610 h 504056"/>
                <a:gd name="connsiteX11" fmla="*/ 2325613 w 2380528"/>
                <a:gd name="connsiteY11" fmla="*/ 504056 h 504056"/>
                <a:gd name="connsiteX12" fmla="*/ 0 w 2380528"/>
                <a:gd name="connsiteY12" fmla="*/ 504056 h 504056"/>
                <a:gd name="connsiteX13" fmla="*/ 0 w 2380528"/>
                <a:gd name="connsiteY13" fmla="*/ 0 h 504056"/>
                <a:gd name="connsiteX0" fmla="*/ 0 w 2380528"/>
                <a:gd name="connsiteY0" fmla="*/ 0 h 504056"/>
                <a:gd name="connsiteX1" fmla="*/ 2268463 w 2380528"/>
                <a:gd name="connsiteY1" fmla="*/ 0 h 504056"/>
                <a:gd name="connsiteX2" fmla="*/ 2224088 w 2380528"/>
                <a:gd name="connsiteY2" fmla="*/ 55786 h 504056"/>
                <a:gd name="connsiteX3" fmla="*/ 2339182 w 2380528"/>
                <a:gd name="connsiteY3" fmla="*/ 116904 h 504056"/>
                <a:gd name="connsiteX4" fmla="*/ 2270125 w 2380528"/>
                <a:gd name="connsiteY4" fmla="*/ 175641 h 504056"/>
                <a:gd name="connsiteX5" fmla="*/ 2359025 w 2380528"/>
                <a:gd name="connsiteY5" fmla="*/ 237554 h 504056"/>
                <a:gd name="connsiteX6" fmla="*/ 2303462 w 2380528"/>
                <a:gd name="connsiteY6" fmla="*/ 268511 h 504056"/>
                <a:gd name="connsiteX7" fmla="*/ 2379662 w 2380528"/>
                <a:gd name="connsiteY7" fmla="*/ 324073 h 504056"/>
                <a:gd name="connsiteX8" fmla="*/ 2293938 w 2380528"/>
                <a:gd name="connsiteY8" fmla="*/ 377254 h 504056"/>
                <a:gd name="connsiteX9" fmla="*/ 2380455 w 2380528"/>
                <a:gd name="connsiteY9" fmla="*/ 412179 h 504056"/>
                <a:gd name="connsiteX10" fmla="*/ 2264568 w 2380528"/>
                <a:gd name="connsiteY10" fmla="*/ 433610 h 504056"/>
                <a:gd name="connsiteX11" fmla="*/ 2325613 w 2380528"/>
                <a:gd name="connsiteY11" fmla="*/ 504056 h 504056"/>
                <a:gd name="connsiteX12" fmla="*/ 0 w 2380528"/>
                <a:gd name="connsiteY12" fmla="*/ 504056 h 504056"/>
                <a:gd name="connsiteX13" fmla="*/ 0 w 2380528"/>
                <a:gd name="connsiteY13" fmla="*/ 0 h 504056"/>
                <a:gd name="connsiteX0" fmla="*/ 0 w 2380528"/>
                <a:gd name="connsiteY0" fmla="*/ 0 h 504056"/>
                <a:gd name="connsiteX1" fmla="*/ 2268463 w 2380528"/>
                <a:gd name="connsiteY1" fmla="*/ 0 h 504056"/>
                <a:gd name="connsiteX2" fmla="*/ 2224088 w 2380528"/>
                <a:gd name="connsiteY2" fmla="*/ 55786 h 504056"/>
                <a:gd name="connsiteX3" fmla="*/ 2339182 w 2380528"/>
                <a:gd name="connsiteY3" fmla="*/ 116904 h 504056"/>
                <a:gd name="connsiteX4" fmla="*/ 2270125 w 2380528"/>
                <a:gd name="connsiteY4" fmla="*/ 175641 h 504056"/>
                <a:gd name="connsiteX5" fmla="*/ 2359025 w 2380528"/>
                <a:gd name="connsiteY5" fmla="*/ 211360 h 504056"/>
                <a:gd name="connsiteX6" fmla="*/ 2303462 w 2380528"/>
                <a:gd name="connsiteY6" fmla="*/ 268511 h 504056"/>
                <a:gd name="connsiteX7" fmla="*/ 2379662 w 2380528"/>
                <a:gd name="connsiteY7" fmla="*/ 324073 h 504056"/>
                <a:gd name="connsiteX8" fmla="*/ 2293938 w 2380528"/>
                <a:gd name="connsiteY8" fmla="*/ 377254 h 504056"/>
                <a:gd name="connsiteX9" fmla="*/ 2380455 w 2380528"/>
                <a:gd name="connsiteY9" fmla="*/ 412179 h 504056"/>
                <a:gd name="connsiteX10" fmla="*/ 2264568 w 2380528"/>
                <a:gd name="connsiteY10" fmla="*/ 433610 h 504056"/>
                <a:gd name="connsiteX11" fmla="*/ 2325613 w 2380528"/>
                <a:gd name="connsiteY11" fmla="*/ 504056 h 504056"/>
                <a:gd name="connsiteX12" fmla="*/ 0 w 2380528"/>
                <a:gd name="connsiteY12" fmla="*/ 504056 h 504056"/>
                <a:gd name="connsiteX13" fmla="*/ 0 w 2380528"/>
                <a:gd name="connsiteY13" fmla="*/ 0 h 504056"/>
                <a:gd name="connsiteX0" fmla="*/ 0 w 2380528"/>
                <a:gd name="connsiteY0" fmla="*/ 0 h 504056"/>
                <a:gd name="connsiteX1" fmla="*/ 2268463 w 2380528"/>
                <a:gd name="connsiteY1" fmla="*/ 0 h 504056"/>
                <a:gd name="connsiteX2" fmla="*/ 2224088 w 2380528"/>
                <a:gd name="connsiteY2" fmla="*/ 55786 h 504056"/>
                <a:gd name="connsiteX3" fmla="*/ 2339182 w 2380528"/>
                <a:gd name="connsiteY3" fmla="*/ 116904 h 504056"/>
                <a:gd name="connsiteX4" fmla="*/ 2270125 w 2380528"/>
                <a:gd name="connsiteY4" fmla="*/ 175641 h 504056"/>
                <a:gd name="connsiteX5" fmla="*/ 2359025 w 2380528"/>
                <a:gd name="connsiteY5" fmla="*/ 211360 h 504056"/>
                <a:gd name="connsiteX6" fmla="*/ 2303462 w 2380528"/>
                <a:gd name="connsiteY6" fmla="*/ 268511 h 504056"/>
                <a:gd name="connsiteX7" fmla="*/ 2379662 w 2380528"/>
                <a:gd name="connsiteY7" fmla="*/ 324073 h 504056"/>
                <a:gd name="connsiteX8" fmla="*/ 2293938 w 2380528"/>
                <a:gd name="connsiteY8" fmla="*/ 377254 h 504056"/>
                <a:gd name="connsiteX9" fmla="*/ 2380455 w 2380528"/>
                <a:gd name="connsiteY9" fmla="*/ 412179 h 504056"/>
                <a:gd name="connsiteX10" fmla="*/ 2264568 w 2380528"/>
                <a:gd name="connsiteY10" fmla="*/ 433610 h 504056"/>
                <a:gd name="connsiteX11" fmla="*/ 2325613 w 2380528"/>
                <a:gd name="connsiteY11" fmla="*/ 504056 h 504056"/>
                <a:gd name="connsiteX12" fmla="*/ 0 w 2380528"/>
                <a:gd name="connsiteY12" fmla="*/ 504056 h 504056"/>
                <a:gd name="connsiteX13" fmla="*/ 0 w 2380528"/>
                <a:gd name="connsiteY13" fmla="*/ 0 h 504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0528" h="504056">
                  <a:moveTo>
                    <a:pt x="0" y="0"/>
                  </a:moveTo>
                  <a:lnTo>
                    <a:pt x="2268463" y="0"/>
                  </a:lnTo>
                  <a:cubicBezTo>
                    <a:pt x="2267959" y="22035"/>
                    <a:pt x="2222210" y="52801"/>
                    <a:pt x="2224088" y="55786"/>
                  </a:cubicBezTo>
                  <a:cubicBezTo>
                    <a:pt x="2215634" y="58337"/>
                    <a:pt x="2341311" y="115350"/>
                    <a:pt x="2339182" y="116904"/>
                  </a:cubicBezTo>
                  <a:cubicBezTo>
                    <a:pt x="2340770" y="113994"/>
                    <a:pt x="2271197" y="172763"/>
                    <a:pt x="2270125" y="175641"/>
                  </a:cubicBezTo>
                  <a:cubicBezTo>
                    <a:pt x="2271977" y="171408"/>
                    <a:pt x="2360360" y="211657"/>
                    <a:pt x="2359025" y="211360"/>
                  </a:cubicBezTo>
                  <a:cubicBezTo>
                    <a:pt x="2358496" y="202629"/>
                    <a:pt x="2300023" y="249726"/>
                    <a:pt x="2303462" y="268511"/>
                  </a:cubicBezTo>
                  <a:cubicBezTo>
                    <a:pt x="2306901" y="287296"/>
                    <a:pt x="2378604" y="317194"/>
                    <a:pt x="2379662" y="324073"/>
                  </a:cubicBezTo>
                  <a:cubicBezTo>
                    <a:pt x="2377545" y="324602"/>
                    <a:pt x="2298965" y="374344"/>
                    <a:pt x="2293938" y="377254"/>
                  </a:cubicBezTo>
                  <a:cubicBezTo>
                    <a:pt x="2298700" y="381223"/>
                    <a:pt x="2383378" y="411154"/>
                    <a:pt x="2380455" y="412179"/>
                  </a:cubicBezTo>
                  <a:cubicBezTo>
                    <a:pt x="2380455" y="407946"/>
                    <a:pt x="2263786" y="427822"/>
                    <a:pt x="2264568" y="433610"/>
                  </a:cubicBezTo>
                  <a:cubicBezTo>
                    <a:pt x="2262175" y="433048"/>
                    <a:pt x="2330904" y="504089"/>
                    <a:pt x="2325613" y="504056"/>
                  </a:cubicBezTo>
                  <a:lnTo>
                    <a:pt x="0" y="5040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平行四辺形 29"/>
            <p:cNvSpPr/>
            <p:nvPr/>
          </p:nvSpPr>
          <p:spPr>
            <a:xfrm>
              <a:off x="0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平行四辺形 30"/>
            <p:cNvSpPr/>
            <p:nvPr/>
          </p:nvSpPr>
          <p:spPr>
            <a:xfrm>
              <a:off x="324247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平行四辺形 31"/>
            <p:cNvSpPr/>
            <p:nvPr/>
          </p:nvSpPr>
          <p:spPr>
            <a:xfrm>
              <a:off x="648494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3" name="平行四辺形 32"/>
            <p:cNvSpPr/>
            <p:nvPr/>
          </p:nvSpPr>
          <p:spPr>
            <a:xfrm>
              <a:off x="972741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4" name="平行四辺形 33"/>
            <p:cNvSpPr/>
            <p:nvPr/>
          </p:nvSpPr>
          <p:spPr>
            <a:xfrm>
              <a:off x="1296988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5" name="平行四辺形 34"/>
            <p:cNvSpPr/>
            <p:nvPr/>
          </p:nvSpPr>
          <p:spPr>
            <a:xfrm>
              <a:off x="1621235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6" name="平行四辺形 35"/>
            <p:cNvSpPr/>
            <p:nvPr/>
          </p:nvSpPr>
          <p:spPr>
            <a:xfrm>
              <a:off x="1945482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7" name="正方形/長方形 36"/>
          <p:cNvSpPr/>
          <p:nvPr/>
        </p:nvSpPr>
        <p:spPr>
          <a:xfrm>
            <a:off x="72617" y="476768"/>
            <a:ext cx="252032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000" b="1" cap="none" spc="50" dirty="0">
                <a:ln w="12700" cap="rnd" cmpd="sng">
                  <a:noFill/>
                  <a:prstDash val="solid"/>
                </a:ln>
                <a:solidFill>
                  <a:srgbClr val="652701"/>
                </a:solidFill>
                <a:effectLst/>
                <a:latin typeface="Segoe Script" pitchFamily="34" charset="0"/>
                <a:ea typeface="HGP創英角ﾎﾟｯﾌﾟ体" pitchFamily="50" charset="-128"/>
              </a:rPr>
              <a:t>Schedule</a:t>
            </a: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840402" y="1918691"/>
            <a:ext cx="98475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ja-JP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12</a:t>
            </a:r>
            <a:r>
              <a:rPr kumimoji="1" lang="en-US" altLang="ja-JP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:30</a:t>
            </a:r>
            <a:endParaRPr kumimoji="1" lang="ja-JP" altLang="en-US" sz="18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grpSp>
        <p:nvGrpSpPr>
          <p:cNvPr id="72" name="グループ化 71"/>
          <p:cNvGrpSpPr/>
          <p:nvPr/>
        </p:nvGrpSpPr>
        <p:grpSpPr>
          <a:xfrm>
            <a:off x="2014448" y="1880592"/>
            <a:ext cx="155109" cy="7627539"/>
            <a:chOff x="2014448" y="1626090"/>
            <a:chExt cx="155109" cy="7627539"/>
          </a:xfrm>
        </p:grpSpPr>
        <p:grpSp>
          <p:nvGrpSpPr>
            <p:cNvPr id="70" name="グループ化 69"/>
            <p:cNvGrpSpPr/>
            <p:nvPr/>
          </p:nvGrpSpPr>
          <p:grpSpPr>
            <a:xfrm>
              <a:off x="2014448" y="1626090"/>
              <a:ext cx="155109" cy="7627539"/>
              <a:chOff x="2014448" y="1626090"/>
              <a:chExt cx="155109" cy="7627539"/>
            </a:xfrm>
            <a:solidFill>
              <a:srgbClr val="CCFF66"/>
            </a:solidFill>
          </p:grpSpPr>
          <p:sp>
            <p:nvSpPr>
              <p:cNvPr id="41" name="ホームベース 40"/>
              <p:cNvSpPr/>
              <p:nvPr/>
            </p:nvSpPr>
            <p:spPr>
              <a:xfrm rot="5400000">
                <a:off x="1911983" y="1728555"/>
                <a:ext cx="360040" cy="155109"/>
              </a:xfrm>
              <a:prstGeom prst="homePlat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山形 42"/>
              <p:cNvSpPr/>
              <p:nvPr/>
            </p:nvSpPr>
            <p:spPr>
              <a:xfrm rot="5400000">
                <a:off x="1911983" y="2290442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山形 44"/>
              <p:cNvSpPr/>
              <p:nvPr/>
            </p:nvSpPr>
            <p:spPr>
              <a:xfrm rot="5400000">
                <a:off x="1911983" y="2849243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山形 46"/>
              <p:cNvSpPr/>
              <p:nvPr/>
            </p:nvSpPr>
            <p:spPr>
              <a:xfrm rot="5400000">
                <a:off x="1911983" y="3408044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山形 48"/>
              <p:cNvSpPr/>
              <p:nvPr/>
            </p:nvSpPr>
            <p:spPr>
              <a:xfrm rot="5400000">
                <a:off x="1911983" y="3966845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山形 50"/>
              <p:cNvSpPr/>
              <p:nvPr/>
            </p:nvSpPr>
            <p:spPr>
              <a:xfrm rot="5400000">
                <a:off x="1911983" y="4525646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山形 52"/>
              <p:cNvSpPr/>
              <p:nvPr/>
            </p:nvSpPr>
            <p:spPr>
              <a:xfrm rot="5400000">
                <a:off x="1911983" y="5084447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山形 54"/>
              <p:cNvSpPr/>
              <p:nvPr/>
            </p:nvSpPr>
            <p:spPr>
              <a:xfrm rot="5400000">
                <a:off x="1911983" y="5643248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山形 56"/>
              <p:cNvSpPr/>
              <p:nvPr/>
            </p:nvSpPr>
            <p:spPr>
              <a:xfrm rot="5400000">
                <a:off x="1911983" y="6202049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山形 58"/>
              <p:cNvSpPr/>
              <p:nvPr/>
            </p:nvSpPr>
            <p:spPr>
              <a:xfrm rot="5400000">
                <a:off x="1911983" y="6760850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山形 60"/>
              <p:cNvSpPr/>
              <p:nvPr/>
            </p:nvSpPr>
            <p:spPr>
              <a:xfrm rot="5400000">
                <a:off x="1911983" y="7319651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山形 62"/>
              <p:cNvSpPr/>
              <p:nvPr/>
            </p:nvSpPr>
            <p:spPr>
              <a:xfrm rot="5400000">
                <a:off x="1911983" y="7878452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山形 64"/>
              <p:cNvSpPr/>
              <p:nvPr/>
            </p:nvSpPr>
            <p:spPr>
              <a:xfrm rot="5400000">
                <a:off x="1911983" y="8437253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山形 66"/>
              <p:cNvSpPr/>
              <p:nvPr/>
            </p:nvSpPr>
            <p:spPr>
              <a:xfrm rot="5400000">
                <a:off x="1911983" y="8996054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1" name="グループ化 70"/>
            <p:cNvGrpSpPr/>
            <p:nvPr/>
          </p:nvGrpSpPr>
          <p:grpSpPr>
            <a:xfrm>
              <a:off x="2014448" y="1908576"/>
              <a:ext cx="155109" cy="7065652"/>
              <a:chOff x="2014448" y="1908576"/>
              <a:chExt cx="155109" cy="7065652"/>
            </a:xfrm>
            <a:solidFill>
              <a:schemeClr val="accent3">
                <a:lumMod val="20000"/>
                <a:lumOff val="80000"/>
              </a:schemeClr>
            </a:solidFill>
          </p:grpSpPr>
          <p:sp>
            <p:nvSpPr>
              <p:cNvPr id="40" name="山形 39"/>
              <p:cNvSpPr/>
              <p:nvPr/>
            </p:nvSpPr>
            <p:spPr>
              <a:xfrm rot="5400000">
                <a:off x="1911983" y="2011041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山形 43"/>
              <p:cNvSpPr/>
              <p:nvPr/>
            </p:nvSpPr>
            <p:spPr>
              <a:xfrm rot="5400000">
                <a:off x="1911983" y="2569842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山形 45"/>
              <p:cNvSpPr/>
              <p:nvPr/>
            </p:nvSpPr>
            <p:spPr>
              <a:xfrm rot="5400000">
                <a:off x="1911983" y="3128643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山形 47"/>
              <p:cNvSpPr/>
              <p:nvPr/>
            </p:nvSpPr>
            <p:spPr>
              <a:xfrm rot="5400000">
                <a:off x="1911983" y="3687444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山形 49"/>
              <p:cNvSpPr/>
              <p:nvPr/>
            </p:nvSpPr>
            <p:spPr>
              <a:xfrm rot="5400000">
                <a:off x="1911983" y="4246245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山形 51"/>
              <p:cNvSpPr/>
              <p:nvPr/>
            </p:nvSpPr>
            <p:spPr>
              <a:xfrm rot="5400000">
                <a:off x="1911983" y="4805046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山形 53"/>
              <p:cNvSpPr/>
              <p:nvPr/>
            </p:nvSpPr>
            <p:spPr>
              <a:xfrm rot="5400000">
                <a:off x="1911983" y="5363847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山形 55"/>
              <p:cNvSpPr/>
              <p:nvPr/>
            </p:nvSpPr>
            <p:spPr>
              <a:xfrm rot="5400000">
                <a:off x="1911983" y="5922648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山形 57"/>
              <p:cNvSpPr/>
              <p:nvPr/>
            </p:nvSpPr>
            <p:spPr>
              <a:xfrm rot="5400000">
                <a:off x="1911983" y="6481449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山形 59"/>
              <p:cNvSpPr/>
              <p:nvPr/>
            </p:nvSpPr>
            <p:spPr>
              <a:xfrm rot="5400000">
                <a:off x="1911983" y="7040250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山形 61"/>
              <p:cNvSpPr/>
              <p:nvPr/>
            </p:nvSpPr>
            <p:spPr>
              <a:xfrm rot="5400000">
                <a:off x="1911983" y="7599051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山形 63"/>
              <p:cNvSpPr/>
              <p:nvPr/>
            </p:nvSpPr>
            <p:spPr>
              <a:xfrm rot="5400000">
                <a:off x="1911983" y="8157852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山形 65"/>
              <p:cNvSpPr/>
              <p:nvPr/>
            </p:nvSpPr>
            <p:spPr>
              <a:xfrm rot="5400000">
                <a:off x="1911983" y="8716653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7" name="グループ化 76"/>
          <p:cNvGrpSpPr/>
          <p:nvPr/>
        </p:nvGrpSpPr>
        <p:grpSpPr>
          <a:xfrm rot="807787">
            <a:off x="6032596" y="1068458"/>
            <a:ext cx="1221814" cy="1221814"/>
            <a:chOff x="5821427" y="1068458"/>
            <a:chExt cx="1221814" cy="1221814"/>
          </a:xfrm>
        </p:grpSpPr>
        <p:sp>
          <p:nvSpPr>
            <p:cNvPr id="76" name="円/楕円 75"/>
            <p:cNvSpPr/>
            <p:nvPr/>
          </p:nvSpPr>
          <p:spPr>
            <a:xfrm>
              <a:off x="5821427" y="1068458"/>
              <a:ext cx="1221814" cy="1221814"/>
            </a:xfrm>
            <a:prstGeom prst="ellipse">
              <a:avLst/>
            </a:prstGeom>
            <a:solidFill>
              <a:srgbClr val="FF717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4" name="テキスト ボックス 73"/>
            <p:cNvSpPr txBox="1"/>
            <p:nvPr/>
          </p:nvSpPr>
          <p:spPr>
            <a:xfrm>
              <a:off x="5993862" y="1402366"/>
              <a:ext cx="375041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kumimoji="1" lang="en-US" altLang="ja-JP" sz="3600" dirty="0">
                  <a:solidFill>
                    <a:schemeClr val="bg1"/>
                  </a:solidFill>
                  <a:latin typeface="Segoe Black" pitchFamily="34" charset="0"/>
                </a:rPr>
                <a:t>1</a:t>
              </a:r>
              <a:endParaRPr kumimoji="1" lang="ja-JP" altLang="en-US" sz="3600" dirty="0">
                <a:solidFill>
                  <a:schemeClr val="bg1"/>
                </a:solidFill>
                <a:latin typeface="Segoe Black" pitchFamily="34" charset="0"/>
              </a:endParaRPr>
            </a:p>
          </p:txBody>
        </p:sp>
        <p:sp>
          <p:nvSpPr>
            <p:cNvPr id="75" name="テキスト ボックス 74"/>
            <p:cNvSpPr txBox="1"/>
            <p:nvPr/>
          </p:nvSpPr>
          <p:spPr>
            <a:xfrm>
              <a:off x="6361098" y="1602391"/>
              <a:ext cx="65828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kumimoji="1" lang="ja-JP" altLang="en-US" b="1" dirty="0">
                  <a:solidFill>
                    <a:schemeClr val="accent6">
                      <a:lumMod val="40000"/>
                      <a:lumOff val="60000"/>
                    </a:schemeClr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日目</a:t>
              </a:r>
            </a:p>
          </p:txBody>
        </p:sp>
      </p:grpSp>
      <p:sp>
        <p:nvSpPr>
          <p:cNvPr id="78" name="テキスト ボックス 77"/>
          <p:cNvSpPr txBox="1"/>
          <p:nvPr/>
        </p:nvSpPr>
        <p:spPr>
          <a:xfrm>
            <a:off x="840402" y="2597057"/>
            <a:ext cx="98475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ja-JP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13</a:t>
            </a:r>
            <a:r>
              <a:rPr kumimoji="1" lang="en-US" altLang="ja-JP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:00</a:t>
            </a:r>
            <a:endParaRPr kumimoji="1" lang="ja-JP" altLang="en-US" sz="18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79" name="テキスト ボックス 78"/>
          <p:cNvSpPr txBox="1"/>
          <p:nvPr/>
        </p:nvSpPr>
        <p:spPr>
          <a:xfrm>
            <a:off x="840402" y="3275423"/>
            <a:ext cx="98475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ja-JP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13:10</a:t>
            </a:r>
          </a:p>
        </p:txBody>
      </p:sp>
      <p:sp>
        <p:nvSpPr>
          <p:cNvPr id="80" name="テキスト ボックス 79"/>
          <p:cNvSpPr txBox="1"/>
          <p:nvPr/>
        </p:nvSpPr>
        <p:spPr>
          <a:xfrm>
            <a:off x="840402" y="3953789"/>
            <a:ext cx="98475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ja-JP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13:40</a:t>
            </a:r>
            <a:endParaRPr kumimoji="1" lang="ja-JP" altLang="en-US" sz="18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81" name="テキスト ボックス 80"/>
          <p:cNvSpPr txBox="1"/>
          <p:nvPr/>
        </p:nvSpPr>
        <p:spPr>
          <a:xfrm>
            <a:off x="840402" y="4632155"/>
            <a:ext cx="98475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ja-JP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14:40</a:t>
            </a:r>
            <a:endParaRPr kumimoji="1" lang="ja-JP" altLang="en-US" sz="18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82" name="テキスト ボックス 81"/>
          <p:cNvSpPr txBox="1"/>
          <p:nvPr/>
        </p:nvSpPr>
        <p:spPr>
          <a:xfrm>
            <a:off x="840402" y="5310521"/>
            <a:ext cx="98475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ja-JP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15:40</a:t>
            </a:r>
            <a:endParaRPr kumimoji="1" lang="ja-JP" altLang="en-US" sz="18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83" name="テキスト ボックス 82"/>
          <p:cNvSpPr txBox="1"/>
          <p:nvPr/>
        </p:nvSpPr>
        <p:spPr>
          <a:xfrm>
            <a:off x="840402" y="5988887"/>
            <a:ext cx="98475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ja-JP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17:40</a:t>
            </a:r>
            <a:endParaRPr kumimoji="1" lang="ja-JP" altLang="en-US" sz="18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84" name="テキスト ボックス 83"/>
          <p:cNvSpPr txBox="1"/>
          <p:nvPr/>
        </p:nvSpPr>
        <p:spPr>
          <a:xfrm>
            <a:off x="840402" y="6667253"/>
            <a:ext cx="98475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ja-JP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19</a:t>
            </a:r>
            <a:r>
              <a:rPr kumimoji="1" lang="en-US" altLang="ja-JP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:10</a:t>
            </a:r>
            <a:endParaRPr kumimoji="1" lang="ja-JP" altLang="en-US" sz="18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86" name="テキスト ボックス 85"/>
          <p:cNvSpPr txBox="1"/>
          <p:nvPr/>
        </p:nvSpPr>
        <p:spPr>
          <a:xfrm>
            <a:off x="2380527" y="1918691"/>
            <a:ext cx="3772061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ja-JP" altLang="en-US" sz="16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受付開始</a:t>
            </a:r>
            <a:endParaRPr kumimoji="1" lang="en-US" altLang="ja-JP" sz="16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r>
              <a:rPr lang="en-US" altLang="ja-JP" sz="1400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(</a:t>
            </a:r>
            <a:r>
              <a:rPr lang="ja-JP" altLang="en-US" sz="1400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旧塩山北中学校の校舎裏</a:t>
            </a:r>
            <a:r>
              <a:rPr lang="en-US" altLang="ja-JP" sz="1400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)</a:t>
            </a:r>
            <a:endParaRPr kumimoji="1" lang="ja-JP" altLang="en-US" sz="1400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87" name="テキスト ボックス 86"/>
          <p:cNvSpPr txBox="1"/>
          <p:nvPr/>
        </p:nvSpPr>
        <p:spPr>
          <a:xfrm>
            <a:off x="2380527" y="2597057"/>
            <a:ext cx="377206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16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開会式</a:t>
            </a:r>
            <a:endParaRPr lang="en-US" altLang="ja-JP" sz="16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88" name="テキスト ボックス 87"/>
          <p:cNvSpPr txBox="1"/>
          <p:nvPr/>
        </p:nvSpPr>
        <p:spPr>
          <a:xfrm>
            <a:off x="2380527" y="3275423"/>
            <a:ext cx="3772061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16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アイスブレイク</a:t>
            </a:r>
            <a:endParaRPr lang="en-US" altLang="ja-JP" sz="16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r>
              <a:rPr kumimoji="1" lang="ja-JP" altLang="en-US" sz="1400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ウソホントゲームをしてうちとけよう！</a:t>
            </a:r>
            <a:endParaRPr kumimoji="1" lang="en-US" altLang="ja-JP" sz="1400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89" name="テキスト ボックス 88"/>
          <p:cNvSpPr txBox="1"/>
          <p:nvPr/>
        </p:nvSpPr>
        <p:spPr>
          <a:xfrm>
            <a:off x="2380527" y="3920121"/>
            <a:ext cx="3772061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16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廃校探索</a:t>
            </a:r>
            <a:endParaRPr lang="en-US" altLang="ja-JP" sz="16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r>
              <a:rPr kumimoji="1" lang="ja-JP" altLang="en-US" sz="1400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廃校を探索して物資をあつめよう！</a:t>
            </a:r>
          </a:p>
        </p:txBody>
      </p:sp>
      <p:sp>
        <p:nvSpPr>
          <p:cNvPr id="90" name="テキスト ボックス 89"/>
          <p:cNvSpPr txBox="1"/>
          <p:nvPr/>
        </p:nvSpPr>
        <p:spPr>
          <a:xfrm>
            <a:off x="2380527" y="4632155"/>
            <a:ext cx="3772061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16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物資の物々交換</a:t>
            </a:r>
            <a:endParaRPr lang="en-US" altLang="ja-JP" sz="16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r>
              <a:rPr lang="ja-JP" altLang="en-US" sz="1400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集めた物資を交換しよう！</a:t>
            </a:r>
            <a:endParaRPr lang="en-US" altLang="ja-JP" sz="1400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91" name="テキスト ボックス 90"/>
          <p:cNvSpPr txBox="1"/>
          <p:nvPr/>
        </p:nvSpPr>
        <p:spPr>
          <a:xfrm>
            <a:off x="2380527" y="5317123"/>
            <a:ext cx="3772061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16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拠点づくり</a:t>
            </a:r>
            <a:endParaRPr lang="en-US" altLang="ja-JP" sz="16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r>
              <a:rPr kumimoji="1" lang="ja-JP" altLang="en-US" sz="1400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段ボールベットを作ってみよう！</a:t>
            </a:r>
          </a:p>
        </p:txBody>
      </p:sp>
      <p:sp>
        <p:nvSpPr>
          <p:cNvPr id="92" name="テキスト ボックス 91"/>
          <p:cNvSpPr txBox="1"/>
          <p:nvPr/>
        </p:nvSpPr>
        <p:spPr>
          <a:xfrm>
            <a:off x="2380527" y="5988887"/>
            <a:ext cx="3772061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16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夕食</a:t>
            </a:r>
            <a:endParaRPr lang="en-US" altLang="ja-JP" sz="16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r>
              <a:rPr kumimoji="1" lang="en-US" altLang="ja-JP" sz="1400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BBQ</a:t>
            </a:r>
            <a:endParaRPr kumimoji="1" lang="ja-JP" altLang="en-US" sz="1400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93" name="テキスト ボックス 92"/>
          <p:cNvSpPr txBox="1"/>
          <p:nvPr/>
        </p:nvSpPr>
        <p:spPr>
          <a:xfrm>
            <a:off x="2380527" y="6667253"/>
            <a:ext cx="3772061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ja-JP" sz="16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UFO</a:t>
            </a:r>
            <a:r>
              <a:rPr lang="ja-JP" altLang="en-US" sz="16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を呼んでみよう</a:t>
            </a:r>
            <a:endParaRPr lang="en-US" altLang="ja-JP" sz="16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r>
              <a:rPr lang="ja-JP" altLang="en-US" sz="1400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講師：能登貞人氏</a:t>
            </a:r>
            <a:endParaRPr lang="en-US" altLang="ja-JP" sz="1400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pic>
        <p:nvPicPr>
          <p:cNvPr id="94" name="図 93"/>
          <p:cNvPicPr>
            <a:picLocks noChangeAspect="1"/>
          </p:cNvPicPr>
          <p:nvPr/>
        </p:nvPicPr>
        <p:blipFill>
          <a:blip r:embed="rId3" cstate="print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7028" y="404287"/>
            <a:ext cx="434975" cy="459936"/>
          </a:xfrm>
          <a:prstGeom prst="rect">
            <a:avLst/>
          </a:prstGeom>
        </p:spPr>
      </p:pic>
      <p:pic>
        <p:nvPicPr>
          <p:cNvPr id="95" name="図 94"/>
          <p:cNvPicPr>
            <a:picLocks noChangeAspect="1"/>
          </p:cNvPicPr>
          <p:nvPr/>
        </p:nvPicPr>
        <p:blipFill>
          <a:blip r:embed="rId4" cstate="print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04" y="3931976"/>
            <a:ext cx="427038" cy="251782"/>
          </a:xfrm>
          <a:prstGeom prst="rect">
            <a:avLst/>
          </a:prstGeom>
        </p:spPr>
      </p:pic>
      <p:pic>
        <p:nvPicPr>
          <p:cNvPr id="98" name="図 97"/>
          <p:cNvPicPr>
            <a:picLocks noChangeAspect="1"/>
          </p:cNvPicPr>
          <p:nvPr/>
        </p:nvPicPr>
        <p:blipFill>
          <a:blip r:embed="rId5" cstate="print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73534" y="1769429"/>
            <a:ext cx="465596" cy="246555"/>
          </a:xfrm>
          <a:prstGeom prst="rect">
            <a:avLst/>
          </a:prstGeom>
        </p:spPr>
      </p:pic>
      <p:sp>
        <p:nvSpPr>
          <p:cNvPr id="108" name="テキスト ボックス 107"/>
          <p:cNvSpPr txBox="1"/>
          <p:nvPr/>
        </p:nvSpPr>
        <p:spPr>
          <a:xfrm>
            <a:off x="840402" y="7340106"/>
            <a:ext cx="98475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ja-JP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20</a:t>
            </a:r>
            <a:r>
              <a:rPr kumimoji="1" lang="en-US" altLang="ja-JP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:40</a:t>
            </a:r>
            <a:endParaRPr kumimoji="1" lang="ja-JP" altLang="en-US" sz="18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12" name="テキスト ボックス 111"/>
          <p:cNvSpPr txBox="1"/>
          <p:nvPr/>
        </p:nvSpPr>
        <p:spPr>
          <a:xfrm>
            <a:off x="840402" y="8012959"/>
            <a:ext cx="98475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ja-JP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21</a:t>
            </a:r>
            <a:r>
              <a:rPr kumimoji="1" lang="en-US" altLang="ja-JP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:00</a:t>
            </a:r>
            <a:endParaRPr kumimoji="1" lang="ja-JP" altLang="en-US" sz="18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19" name="テキスト ボックス 118"/>
          <p:cNvSpPr txBox="1"/>
          <p:nvPr/>
        </p:nvSpPr>
        <p:spPr>
          <a:xfrm>
            <a:off x="2380527" y="7340106"/>
            <a:ext cx="377206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16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消灯・就寝準備</a:t>
            </a:r>
            <a:endParaRPr kumimoji="1" lang="ja-JP" altLang="en-US" sz="16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20" name="テキスト ボックス 119"/>
          <p:cNvSpPr txBox="1"/>
          <p:nvPr/>
        </p:nvSpPr>
        <p:spPr>
          <a:xfrm>
            <a:off x="2380527" y="8012959"/>
            <a:ext cx="377206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16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消灯・就寝</a:t>
            </a:r>
            <a:endParaRPr kumimoji="1" lang="ja-JP" altLang="en-US" sz="16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pic>
        <p:nvPicPr>
          <p:cNvPr id="4" name="図 3" descr="眠る Max The Husky">
            <a:extLst>
              <a:ext uri="{FF2B5EF4-FFF2-40B4-BE49-F238E27FC236}">
                <a16:creationId xmlns:a16="http://schemas.microsoft.com/office/drawing/2014/main" id="{F3436A1D-CC72-7B46-4CA2-46128D5F84F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2260328" y="8289958"/>
            <a:ext cx="1455742" cy="1455742"/>
          </a:xfrm>
          <a:prstGeom prst="rect">
            <a:avLst/>
          </a:prstGeom>
        </p:spPr>
      </p:pic>
      <p:pic>
        <p:nvPicPr>
          <p:cNvPr id="7" name="図 6" descr="サルと男性海賊">
            <a:extLst>
              <a:ext uri="{FF2B5EF4-FFF2-40B4-BE49-F238E27FC236}">
                <a16:creationId xmlns:a16="http://schemas.microsoft.com/office/drawing/2014/main" id="{FA3E4B42-9C3F-C8D9-EAAF-05F772D2217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958" y="2354405"/>
            <a:ext cx="1706201" cy="2396033"/>
          </a:xfrm>
          <a:prstGeom prst="rect">
            <a:avLst/>
          </a:prstGeom>
        </p:spPr>
      </p:pic>
      <p:pic>
        <p:nvPicPr>
          <p:cNvPr id="9" name="グラフィックス 8" descr="グリル">
            <a:extLst>
              <a:ext uri="{FF2B5EF4-FFF2-40B4-BE49-F238E27FC236}">
                <a16:creationId xmlns:a16="http://schemas.microsoft.com/office/drawing/2014/main" id="{E6B41925-B13A-D7A4-CF2F-BAC7242A40E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234183" y="5390549"/>
            <a:ext cx="1700143" cy="1700143"/>
          </a:xfrm>
          <a:prstGeom prst="rect">
            <a:avLst/>
          </a:prstGeom>
        </p:spPr>
      </p:pic>
      <p:pic>
        <p:nvPicPr>
          <p:cNvPr id="11" name="グラフィックス 10" descr="UFO の侵略 単色塗りつぶし">
            <a:extLst>
              <a:ext uri="{FF2B5EF4-FFF2-40B4-BE49-F238E27FC236}">
                <a16:creationId xmlns:a16="http://schemas.microsoft.com/office/drawing/2014/main" id="{B290A0EF-8AA4-B3A9-BC19-455CA934BEC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384614" y="6660961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9996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A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グループ化 72"/>
          <p:cNvGrpSpPr/>
          <p:nvPr/>
        </p:nvGrpSpPr>
        <p:grpSpPr>
          <a:xfrm>
            <a:off x="0" y="0"/>
            <a:ext cx="7565060" cy="10693400"/>
            <a:chOff x="0" y="0"/>
            <a:chExt cx="7565060" cy="10693400"/>
          </a:xfrm>
          <a:solidFill>
            <a:srgbClr val="FF7171">
              <a:alpha val="18000"/>
            </a:srgbClr>
          </a:solidFill>
        </p:grpSpPr>
        <p:sp>
          <p:nvSpPr>
            <p:cNvPr id="85" name="正方形/長方形 84"/>
            <p:cNvSpPr/>
            <p:nvPr/>
          </p:nvSpPr>
          <p:spPr>
            <a:xfrm>
              <a:off x="0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5" name="正方形/長方形 94"/>
            <p:cNvSpPr/>
            <p:nvPr/>
          </p:nvSpPr>
          <p:spPr>
            <a:xfrm>
              <a:off x="738504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6" name="正方形/長方形 95"/>
            <p:cNvSpPr/>
            <p:nvPr/>
          </p:nvSpPr>
          <p:spPr>
            <a:xfrm>
              <a:off x="1477008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7" name="正方形/長方形 96"/>
            <p:cNvSpPr/>
            <p:nvPr/>
          </p:nvSpPr>
          <p:spPr>
            <a:xfrm>
              <a:off x="2215512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8" name="正方形/長方形 97"/>
            <p:cNvSpPr/>
            <p:nvPr/>
          </p:nvSpPr>
          <p:spPr>
            <a:xfrm>
              <a:off x="2954016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9" name="正方形/長方形 98"/>
            <p:cNvSpPr/>
            <p:nvPr/>
          </p:nvSpPr>
          <p:spPr>
            <a:xfrm>
              <a:off x="3692520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0" name="正方形/長方形 99"/>
            <p:cNvSpPr/>
            <p:nvPr/>
          </p:nvSpPr>
          <p:spPr>
            <a:xfrm>
              <a:off x="4431024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1" name="正方形/長方形 100"/>
            <p:cNvSpPr/>
            <p:nvPr/>
          </p:nvSpPr>
          <p:spPr>
            <a:xfrm>
              <a:off x="5169528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2" name="正方形/長方形 101"/>
            <p:cNvSpPr/>
            <p:nvPr/>
          </p:nvSpPr>
          <p:spPr>
            <a:xfrm>
              <a:off x="5908032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3" name="正方形/長方形 102"/>
            <p:cNvSpPr/>
            <p:nvPr/>
          </p:nvSpPr>
          <p:spPr>
            <a:xfrm>
              <a:off x="6646536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4" name="正方形/長方形 103"/>
            <p:cNvSpPr/>
            <p:nvPr/>
          </p:nvSpPr>
          <p:spPr>
            <a:xfrm>
              <a:off x="7385040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5" name="正方形/長方形 104"/>
            <p:cNvSpPr/>
            <p:nvPr/>
          </p:nvSpPr>
          <p:spPr>
            <a:xfrm rot="5400000">
              <a:off x="3690621" y="-36899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6" name="正方形/長方形 105"/>
            <p:cNvSpPr/>
            <p:nvPr/>
          </p:nvSpPr>
          <p:spPr>
            <a:xfrm rot="5400000">
              <a:off x="3690621" y="-28844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7" name="正方形/長方形 106"/>
            <p:cNvSpPr/>
            <p:nvPr/>
          </p:nvSpPr>
          <p:spPr>
            <a:xfrm rot="5400000">
              <a:off x="3690621" y="-20789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9" name="正方形/長方形 108"/>
            <p:cNvSpPr/>
            <p:nvPr/>
          </p:nvSpPr>
          <p:spPr>
            <a:xfrm rot="5400000">
              <a:off x="3690621" y="-12734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0" name="正方形/長方形 109"/>
            <p:cNvSpPr/>
            <p:nvPr/>
          </p:nvSpPr>
          <p:spPr>
            <a:xfrm rot="5400000">
              <a:off x="3690621" y="-4679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1" name="正方形/長方形 110"/>
            <p:cNvSpPr/>
            <p:nvPr/>
          </p:nvSpPr>
          <p:spPr>
            <a:xfrm rot="5400000">
              <a:off x="3690621" y="3375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3" name="正方形/長方形 112"/>
            <p:cNvSpPr/>
            <p:nvPr/>
          </p:nvSpPr>
          <p:spPr>
            <a:xfrm rot="5400000">
              <a:off x="3690621" y="11430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4" name="正方形/長方形 113"/>
            <p:cNvSpPr/>
            <p:nvPr/>
          </p:nvSpPr>
          <p:spPr>
            <a:xfrm rot="5400000">
              <a:off x="3690621" y="19485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5" name="正方形/長方形 114"/>
            <p:cNvSpPr/>
            <p:nvPr/>
          </p:nvSpPr>
          <p:spPr>
            <a:xfrm rot="5400000">
              <a:off x="3690621" y="27540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7" name="正方形/長方形 116"/>
            <p:cNvSpPr/>
            <p:nvPr/>
          </p:nvSpPr>
          <p:spPr>
            <a:xfrm rot="5400000">
              <a:off x="3690621" y="35595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8" name="正方形/長方形 117"/>
            <p:cNvSpPr/>
            <p:nvPr/>
          </p:nvSpPr>
          <p:spPr>
            <a:xfrm rot="5400000">
              <a:off x="3690621" y="43650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2" name="正方形/長方形 121"/>
            <p:cNvSpPr/>
            <p:nvPr/>
          </p:nvSpPr>
          <p:spPr>
            <a:xfrm rot="5400000">
              <a:off x="3690621" y="51705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3" name="正方形/長方形 122"/>
            <p:cNvSpPr/>
            <p:nvPr/>
          </p:nvSpPr>
          <p:spPr>
            <a:xfrm rot="5400000">
              <a:off x="3690621" y="59760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4" name="正方形/長方形 123"/>
            <p:cNvSpPr/>
            <p:nvPr/>
          </p:nvSpPr>
          <p:spPr>
            <a:xfrm rot="5400000">
              <a:off x="3690621" y="67611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9" name="角丸四角形 38"/>
          <p:cNvSpPr/>
          <p:nvPr/>
        </p:nvSpPr>
        <p:spPr>
          <a:xfrm>
            <a:off x="458992" y="1538605"/>
            <a:ext cx="6486525" cy="8677275"/>
          </a:xfrm>
          <a:prstGeom prst="roundRect">
            <a:avLst>
              <a:gd name="adj" fmla="val 217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28" name="グループ化 27"/>
          <p:cNvGrpSpPr/>
          <p:nvPr/>
        </p:nvGrpSpPr>
        <p:grpSpPr>
          <a:xfrm>
            <a:off x="0" y="391454"/>
            <a:ext cx="2380528" cy="504056"/>
            <a:chOff x="0" y="810196"/>
            <a:chExt cx="2380528" cy="504056"/>
          </a:xfrm>
        </p:grpSpPr>
        <p:sp>
          <p:nvSpPr>
            <p:cNvPr id="29" name="正方形/長方形 19"/>
            <p:cNvSpPr/>
            <p:nvPr/>
          </p:nvSpPr>
          <p:spPr>
            <a:xfrm>
              <a:off x="0" y="810196"/>
              <a:ext cx="2380528" cy="504056"/>
            </a:xfrm>
            <a:custGeom>
              <a:avLst/>
              <a:gdLst>
                <a:gd name="connsiteX0" fmla="*/ 0 w 2268463"/>
                <a:gd name="connsiteY0" fmla="*/ 0 h 504056"/>
                <a:gd name="connsiteX1" fmla="*/ 2268463 w 2268463"/>
                <a:gd name="connsiteY1" fmla="*/ 0 h 504056"/>
                <a:gd name="connsiteX2" fmla="*/ 2268463 w 2268463"/>
                <a:gd name="connsiteY2" fmla="*/ 504056 h 504056"/>
                <a:gd name="connsiteX3" fmla="*/ 0 w 2268463"/>
                <a:gd name="connsiteY3" fmla="*/ 504056 h 504056"/>
                <a:gd name="connsiteX4" fmla="*/ 0 w 2268463"/>
                <a:gd name="connsiteY4" fmla="*/ 0 h 504056"/>
                <a:gd name="connsiteX0" fmla="*/ 0 w 2268463"/>
                <a:gd name="connsiteY0" fmla="*/ 0 h 504056"/>
                <a:gd name="connsiteX1" fmla="*/ 2268463 w 2268463"/>
                <a:gd name="connsiteY1" fmla="*/ 0 h 504056"/>
                <a:gd name="connsiteX2" fmla="*/ 2266950 w 2268463"/>
                <a:gd name="connsiteY2" fmla="*/ 66104 h 504056"/>
                <a:gd name="connsiteX3" fmla="*/ 2268463 w 2268463"/>
                <a:gd name="connsiteY3" fmla="*/ 504056 h 504056"/>
                <a:gd name="connsiteX4" fmla="*/ 0 w 2268463"/>
                <a:gd name="connsiteY4" fmla="*/ 504056 h 504056"/>
                <a:gd name="connsiteX5" fmla="*/ 0 w 2268463"/>
                <a:gd name="connsiteY5" fmla="*/ 0 h 504056"/>
                <a:gd name="connsiteX0" fmla="*/ 0 w 2433955"/>
                <a:gd name="connsiteY0" fmla="*/ 0 h 504056"/>
                <a:gd name="connsiteX1" fmla="*/ 2268463 w 2433955"/>
                <a:gd name="connsiteY1" fmla="*/ 0 h 504056"/>
                <a:gd name="connsiteX2" fmla="*/ 2266950 w 2433955"/>
                <a:gd name="connsiteY2" fmla="*/ 66104 h 504056"/>
                <a:gd name="connsiteX3" fmla="*/ 2260600 w 2433955"/>
                <a:gd name="connsiteY3" fmla="*/ 129604 h 504056"/>
                <a:gd name="connsiteX4" fmla="*/ 2268463 w 2433955"/>
                <a:gd name="connsiteY4" fmla="*/ 504056 h 504056"/>
                <a:gd name="connsiteX5" fmla="*/ 0 w 2433955"/>
                <a:gd name="connsiteY5" fmla="*/ 504056 h 504056"/>
                <a:gd name="connsiteX6" fmla="*/ 0 w 2433955"/>
                <a:gd name="connsiteY6" fmla="*/ 0 h 504056"/>
                <a:gd name="connsiteX0" fmla="*/ 0 w 2449559"/>
                <a:gd name="connsiteY0" fmla="*/ 0 h 504056"/>
                <a:gd name="connsiteX1" fmla="*/ 2268463 w 2449559"/>
                <a:gd name="connsiteY1" fmla="*/ 0 h 504056"/>
                <a:gd name="connsiteX2" fmla="*/ 2266950 w 2449559"/>
                <a:gd name="connsiteY2" fmla="*/ 66104 h 504056"/>
                <a:gd name="connsiteX3" fmla="*/ 2260600 w 2449559"/>
                <a:gd name="connsiteY3" fmla="*/ 129604 h 504056"/>
                <a:gd name="connsiteX4" fmla="*/ 2305050 w 2449559"/>
                <a:gd name="connsiteY4" fmla="*/ 205804 h 504056"/>
                <a:gd name="connsiteX5" fmla="*/ 2268463 w 2449559"/>
                <a:gd name="connsiteY5" fmla="*/ 504056 h 504056"/>
                <a:gd name="connsiteX6" fmla="*/ 0 w 2449559"/>
                <a:gd name="connsiteY6" fmla="*/ 504056 h 504056"/>
                <a:gd name="connsiteX7" fmla="*/ 0 w 2449559"/>
                <a:gd name="connsiteY7" fmla="*/ 0 h 504056"/>
                <a:gd name="connsiteX0" fmla="*/ 0 w 2462118"/>
                <a:gd name="connsiteY0" fmla="*/ 0 h 504056"/>
                <a:gd name="connsiteX1" fmla="*/ 2268463 w 2462118"/>
                <a:gd name="connsiteY1" fmla="*/ 0 h 504056"/>
                <a:gd name="connsiteX2" fmla="*/ 2266950 w 2462118"/>
                <a:gd name="connsiteY2" fmla="*/ 66104 h 504056"/>
                <a:gd name="connsiteX3" fmla="*/ 2260600 w 2462118"/>
                <a:gd name="connsiteY3" fmla="*/ 129604 h 504056"/>
                <a:gd name="connsiteX4" fmla="*/ 2305050 w 2462118"/>
                <a:gd name="connsiteY4" fmla="*/ 205804 h 504056"/>
                <a:gd name="connsiteX5" fmla="*/ 2343150 w 2462118"/>
                <a:gd name="connsiteY5" fmla="*/ 275654 h 504056"/>
                <a:gd name="connsiteX6" fmla="*/ 2268463 w 2462118"/>
                <a:gd name="connsiteY6" fmla="*/ 504056 h 504056"/>
                <a:gd name="connsiteX7" fmla="*/ 0 w 2462118"/>
                <a:gd name="connsiteY7" fmla="*/ 504056 h 504056"/>
                <a:gd name="connsiteX8" fmla="*/ 0 w 2462118"/>
                <a:gd name="connsiteY8" fmla="*/ 0 h 504056"/>
                <a:gd name="connsiteX0" fmla="*/ 0 w 2478798"/>
                <a:gd name="connsiteY0" fmla="*/ 0 h 504056"/>
                <a:gd name="connsiteX1" fmla="*/ 2268463 w 2478798"/>
                <a:gd name="connsiteY1" fmla="*/ 0 h 504056"/>
                <a:gd name="connsiteX2" fmla="*/ 2266950 w 2478798"/>
                <a:gd name="connsiteY2" fmla="*/ 66104 h 504056"/>
                <a:gd name="connsiteX3" fmla="*/ 2260600 w 2478798"/>
                <a:gd name="connsiteY3" fmla="*/ 129604 h 504056"/>
                <a:gd name="connsiteX4" fmla="*/ 2305050 w 2478798"/>
                <a:gd name="connsiteY4" fmla="*/ 205804 h 504056"/>
                <a:gd name="connsiteX5" fmla="*/ 2343150 w 2478798"/>
                <a:gd name="connsiteY5" fmla="*/ 275654 h 504056"/>
                <a:gd name="connsiteX6" fmla="*/ 2387599 w 2478798"/>
                <a:gd name="connsiteY6" fmla="*/ 339154 h 504056"/>
                <a:gd name="connsiteX7" fmla="*/ 2268463 w 2478798"/>
                <a:gd name="connsiteY7" fmla="*/ 504056 h 504056"/>
                <a:gd name="connsiteX8" fmla="*/ 0 w 2478798"/>
                <a:gd name="connsiteY8" fmla="*/ 504056 h 504056"/>
                <a:gd name="connsiteX9" fmla="*/ 0 w 2478798"/>
                <a:gd name="connsiteY9" fmla="*/ 0 h 504056"/>
                <a:gd name="connsiteX0" fmla="*/ 0 w 2509708"/>
                <a:gd name="connsiteY0" fmla="*/ 0 h 504056"/>
                <a:gd name="connsiteX1" fmla="*/ 2268463 w 2509708"/>
                <a:gd name="connsiteY1" fmla="*/ 0 h 504056"/>
                <a:gd name="connsiteX2" fmla="*/ 2266950 w 2509708"/>
                <a:gd name="connsiteY2" fmla="*/ 66104 h 504056"/>
                <a:gd name="connsiteX3" fmla="*/ 2260600 w 2509708"/>
                <a:gd name="connsiteY3" fmla="*/ 129604 h 504056"/>
                <a:gd name="connsiteX4" fmla="*/ 2305050 w 2509708"/>
                <a:gd name="connsiteY4" fmla="*/ 205804 h 504056"/>
                <a:gd name="connsiteX5" fmla="*/ 2343150 w 2509708"/>
                <a:gd name="connsiteY5" fmla="*/ 275654 h 504056"/>
                <a:gd name="connsiteX6" fmla="*/ 2387599 w 2509708"/>
                <a:gd name="connsiteY6" fmla="*/ 339154 h 504056"/>
                <a:gd name="connsiteX7" fmla="*/ 2457449 w 2509708"/>
                <a:gd name="connsiteY7" fmla="*/ 421704 h 504056"/>
                <a:gd name="connsiteX8" fmla="*/ 2268463 w 2509708"/>
                <a:gd name="connsiteY8" fmla="*/ 504056 h 504056"/>
                <a:gd name="connsiteX9" fmla="*/ 0 w 2509708"/>
                <a:gd name="connsiteY9" fmla="*/ 504056 h 504056"/>
                <a:gd name="connsiteX10" fmla="*/ 0 w 2509708"/>
                <a:gd name="connsiteY10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66950 w 2490164"/>
                <a:gd name="connsiteY2" fmla="*/ 66104 h 504056"/>
                <a:gd name="connsiteX3" fmla="*/ 2260600 w 2490164"/>
                <a:gd name="connsiteY3" fmla="*/ 129604 h 504056"/>
                <a:gd name="connsiteX4" fmla="*/ 2305050 w 2490164"/>
                <a:gd name="connsiteY4" fmla="*/ 205804 h 504056"/>
                <a:gd name="connsiteX5" fmla="*/ 2343150 w 2490164"/>
                <a:gd name="connsiteY5" fmla="*/ 275654 h 504056"/>
                <a:gd name="connsiteX6" fmla="*/ 2387599 w 2490164"/>
                <a:gd name="connsiteY6" fmla="*/ 339154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60600 w 2490164"/>
                <a:gd name="connsiteY3" fmla="*/ 129604 h 504056"/>
                <a:gd name="connsiteX4" fmla="*/ 2305050 w 2490164"/>
                <a:gd name="connsiteY4" fmla="*/ 205804 h 504056"/>
                <a:gd name="connsiteX5" fmla="*/ 2343150 w 2490164"/>
                <a:gd name="connsiteY5" fmla="*/ 275654 h 504056"/>
                <a:gd name="connsiteX6" fmla="*/ 2387599 w 2490164"/>
                <a:gd name="connsiteY6" fmla="*/ 339154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305050 w 2490164"/>
                <a:gd name="connsiteY4" fmla="*/ 205804 h 504056"/>
                <a:gd name="connsiteX5" fmla="*/ 2343150 w 2490164"/>
                <a:gd name="connsiteY5" fmla="*/ 275654 h 504056"/>
                <a:gd name="connsiteX6" fmla="*/ 2387599 w 2490164"/>
                <a:gd name="connsiteY6" fmla="*/ 339154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270125 w 2490164"/>
                <a:gd name="connsiteY4" fmla="*/ 161354 h 504056"/>
                <a:gd name="connsiteX5" fmla="*/ 2343150 w 2490164"/>
                <a:gd name="connsiteY5" fmla="*/ 275654 h 504056"/>
                <a:gd name="connsiteX6" fmla="*/ 2387599 w 2490164"/>
                <a:gd name="connsiteY6" fmla="*/ 339154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270125 w 2490164"/>
                <a:gd name="connsiteY4" fmla="*/ 161354 h 504056"/>
                <a:gd name="connsiteX5" fmla="*/ 2359025 w 2490164"/>
                <a:gd name="connsiteY5" fmla="*/ 237554 h 504056"/>
                <a:gd name="connsiteX6" fmla="*/ 2387599 w 2490164"/>
                <a:gd name="connsiteY6" fmla="*/ 339154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270125 w 2490164"/>
                <a:gd name="connsiteY4" fmla="*/ 161354 h 504056"/>
                <a:gd name="connsiteX5" fmla="*/ 2359025 w 2490164"/>
                <a:gd name="connsiteY5" fmla="*/ 237554 h 504056"/>
                <a:gd name="connsiteX6" fmla="*/ 2279649 w 2490164"/>
                <a:gd name="connsiteY6" fmla="*/ 285179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270125 w 2490164"/>
                <a:gd name="connsiteY4" fmla="*/ 161354 h 504056"/>
                <a:gd name="connsiteX5" fmla="*/ 2359025 w 2490164"/>
                <a:gd name="connsiteY5" fmla="*/ 237554 h 504056"/>
                <a:gd name="connsiteX6" fmla="*/ 2279649 w 2490164"/>
                <a:gd name="connsiteY6" fmla="*/ 285179 h 504056"/>
                <a:gd name="connsiteX7" fmla="*/ 2393949 w 2490164"/>
                <a:gd name="connsiteY7" fmla="*/ 355029 h 504056"/>
                <a:gd name="connsiteX8" fmla="*/ 2457449 w 2490164"/>
                <a:gd name="connsiteY8" fmla="*/ 421704 h 504056"/>
                <a:gd name="connsiteX9" fmla="*/ 2425699 w 2490164"/>
                <a:gd name="connsiteY9" fmla="*/ 491554 h 504056"/>
                <a:gd name="connsiteX10" fmla="*/ 2268463 w 2490164"/>
                <a:gd name="connsiteY10" fmla="*/ 504056 h 504056"/>
                <a:gd name="connsiteX11" fmla="*/ 0 w 2490164"/>
                <a:gd name="connsiteY11" fmla="*/ 504056 h 504056"/>
                <a:gd name="connsiteX12" fmla="*/ 0 w 2490164"/>
                <a:gd name="connsiteY12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270125 w 2490164"/>
                <a:gd name="connsiteY4" fmla="*/ 161354 h 504056"/>
                <a:gd name="connsiteX5" fmla="*/ 2359025 w 2490164"/>
                <a:gd name="connsiteY5" fmla="*/ 237554 h 504056"/>
                <a:gd name="connsiteX6" fmla="*/ 2279649 w 2490164"/>
                <a:gd name="connsiteY6" fmla="*/ 285179 h 504056"/>
                <a:gd name="connsiteX7" fmla="*/ 2393949 w 2490164"/>
                <a:gd name="connsiteY7" fmla="*/ 355029 h 504056"/>
                <a:gd name="connsiteX8" fmla="*/ 2317749 w 2490164"/>
                <a:gd name="connsiteY8" fmla="*/ 377254 h 504056"/>
                <a:gd name="connsiteX9" fmla="*/ 2425699 w 2490164"/>
                <a:gd name="connsiteY9" fmla="*/ 491554 h 504056"/>
                <a:gd name="connsiteX10" fmla="*/ 2268463 w 2490164"/>
                <a:gd name="connsiteY10" fmla="*/ 504056 h 504056"/>
                <a:gd name="connsiteX11" fmla="*/ 0 w 2490164"/>
                <a:gd name="connsiteY11" fmla="*/ 504056 h 504056"/>
                <a:gd name="connsiteX12" fmla="*/ 0 w 2490164"/>
                <a:gd name="connsiteY12" fmla="*/ 0 h 504056"/>
                <a:gd name="connsiteX0" fmla="*/ 0 w 2472714"/>
                <a:gd name="connsiteY0" fmla="*/ 0 h 504056"/>
                <a:gd name="connsiteX1" fmla="*/ 2268463 w 2472714"/>
                <a:gd name="connsiteY1" fmla="*/ 0 h 504056"/>
                <a:gd name="connsiteX2" fmla="*/ 2238375 w 2472714"/>
                <a:gd name="connsiteY2" fmla="*/ 62929 h 504056"/>
                <a:gd name="connsiteX3" fmla="*/ 2279650 w 2472714"/>
                <a:gd name="connsiteY3" fmla="*/ 107379 h 504056"/>
                <a:gd name="connsiteX4" fmla="*/ 2270125 w 2472714"/>
                <a:gd name="connsiteY4" fmla="*/ 161354 h 504056"/>
                <a:gd name="connsiteX5" fmla="*/ 2359025 w 2472714"/>
                <a:gd name="connsiteY5" fmla="*/ 237554 h 504056"/>
                <a:gd name="connsiteX6" fmla="*/ 2279649 w 2472714"/>
                <a:gd name="connsiteY6" fmla="*/ 285179 h 504056"/>
                <a:gd name="connsiteX7" fmla="*/ 2393949 w 2472714"/>
                <a:gd name="connsiteY7" fmla="*/ 355029 h 504056"/>
                <a:gd name="connsiteX8" fmla="*/ 2317749 w 2472714"/>
                <a:gd name="connsiteY8" fmla="*/ 377254 h 504056"/>
                <a:gd name="connsiteX9" fmla="*/ 2378074 w 2472714"/>
                <a:gd name="connsiteY9" fmla="*/ 431229 h 504056"/>
                <a:gd name="connsiteX10" fmla="*/ 2268463 w 2472714"/>
                <a:gd name="connsiteY10" fmla="*/ 504056 h 504056"/>
                <a:gd name="connsiteX11" fmla="*/ 0 w 2472714"/>
                <a:gd name="connsiteY11" fmla="*/ 504056 h 504056"/>
                <a:gd name="connsiteX12" fmla="*/ 0 w 2472714"/>
                <a:gd name="connsiteY12" fmla="*/ 0 h 504056"/>
                <a:gd name="connsiteX0" fmla="*/ 0 w 2517004"/>
                <a:gd name="connsiteY0" fmla="*/ 0 h 504056"/>
                <a:gd name="connsiteX1" fmla="*/ 2268463 w 2517004"/>
                <a:gd name="connsiteY1" fmla="*/ 0 h 504056"/>
                <a:gd name="connsiteX2" fmla="*/ 2238375 w 2517004"/>
                <a:gd name="connsiteY2" fmla="*/ 62929 h 504056"/>
                <a:gd name="connsiteX3" fmla="*/ 2279650 w 2517004"/>
                <a:gd name="connsiteY3" fmla="*/ 107379 h 504056"/>
                <a:gd name="connsiteX4" fmla="*/ 2270125 w 2517004"/>
                <a:gd name="connsiteY4" fmla="*/ 161354 h 504056"/>
                <a:gd name="connsiteX5" fmla="*/ 2359025 w 2517004"/>
                <a:gd name="connsiteY5" fmla="*/ 237554 h 504056"/>
                <a:gd name="connsiteX6" fmla="*/ 2279649 w 2517004"/>
                <a:gd name="connsiteY6" fmla="*/ 285179 h 504056"/>
                <a:gd name="connsiteX7" fmla="*/ 2393949 w 2517004"/>
                <a:gd name="connsiteY7" fmla="*/ 355029 h 504056"/>
                <a:gd name="connsiteX8" fmla="*/ 2317749 w 2517004"/>
                <a:gd name="connsiteY8" fmla="*/ 377254 h 504056"/>
                <a:gd name="connsiteX9" fmla="*/ 2378074 w 2517004"/>
                <a:gd name="connsiteY9" fmla="*/ 431229 h 504056"/>
                <a:gd name="connsiteX10" fmla="*/ 2470149 w 2517004"/>
                <a:gd name="connsiteY10" fmla="*/ 485204 h 504056"/>
                <a:gd name="connsiteX11" fmla="*/ 2268463 w 2517004"/>
                <a:gd name="connsiteY11" fmla="*/ 504056 h 504056"/>
                <a:gd name="connsiteX12" fmla="*/ 0 w 2517004"/>
                <a:gd name="connsiteY12" fmla="*/ 504056 h 504056"/>
                <a:gd name="connsiteX13" fmla="*/ 0 w 2517004"/>
                <a:gd name="connsiteY13" fmla="*/ 0 h 504056"/>
                <a:gd name="connsiteX0" fmla="*/ 0 w 2440234"/>
                <a:gd name="connsiteY0" fmla="*/ 0 h 504056"/>
                <a:gd name="connsiteX1" fmla="*/ 2268463 w 2440234"/>
                <a:gd name="connsiteY1" fmla="*/ 0 h 504056"/>
                <a:gd name="connsiteX2" fmla="*/ 2238375 w 2440234"/>
                <a:gd name="connsiteY2" fmla="*/ 62929 h 504056"/>
                <a:gd name="connsiteX3" fmla="*/ 2279650 w 2440234"/>
                <a:gd name="connsiteY3" fmla="*/ 107379 h 504056"/>
                <a:gd name="connsiteX4" fmla="*/ 2270125 w 2440234"/>
                <a:gd name="connsiteY4" fmla="*/ 161354 h 504056"/>
                <a:gd name="connsiteX5" fmla="*/ 2359025 w 2440234"/>
                <a:gd name="connsiteY5" fmla="*/ 237554 h 504056"/>
                <a:gd name="connsiteX6" fmla="*/ 2279649 w 2440234"/>
                <a:gd name="connsiteY6" fmla="*/ 285179 h 504056"/>
                <a:gd name="connsiteX7" fmla="*/ 2393949 w 2440234"/>
                <a:gd name="connsiteY7" fmla="*/ 355029 h 504056"/>
                <a:gd name="connsiteX8" fmla="*/ 2317749 w 2440234"/>
                <a:gd name="connsiteY8" fmla="*/ 377254 h 504056"/>
                <a:gd name="connsiteX9" fmla="*/ 2378074 w 2440234"/>
                <a:gd name="connsiteY9" fmla="*/ 431229 h 504056"/>
                <a:gd name="connsiteX10" fmla="*/ 2238374 w 2440234"/>
                <a:gd name="connsiteY10" fmla="*/ 431229 h 504056"/>
                <a:gd name="connsiteX11" fmla="*/ 2268463 w 2440234"/>
                <a:gd name="connsiteY11" fmla="*/ 504056 h 504056"/>
                <a:gd name="connsiteX12" fmla="*/ 0 w 2440234"/>
                <a:gd name="connsiteY12" fmla="*/ 504056 h 504056"/>
                <a:gd name="connsiteX13" fmla="*/ 0 w 2440234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9226"/>
                <a:gd name="connsiteY0" fmla="*/ 0 h 504056"/>
                <a:gd name="connsiteX1" fmla="*/ 2268463 w 2399226"/>
                <a:gd name="connsiteY1" fmla="*/ 0 h 504056"/>
                <a:gd name="connsiteX2" fmla="*/ 2238375 w 2399226"/>
                <a:gd name="connsiteY2" fmla="*/ 62929 h 504056"/>
                <a:gd name="connsiteX3" fmla="*/ 2279650 w 2399226"/>
                <a:gd name="connsiteY3" fmla="*/ 107379 h 504056"/>
                <a:gd name="connsiteX4" fmla="*/ 2270125 w 2399226"/>
                <a:gd name="connsiteY4" fmla="*/ 161354 h 504056"/>
                <a:gd name="connsiteX5" fmla="*/ 2359025 w 2399226"/>
                <a:gd name="connsiteY5" fmla="*/ 237554 h 504056"/>
                <a:gd name="connsiteX6" fmla="*/ 2279649 w 2399226"/>
                <a:gd name="connsiteY6" fmla="*/ 285179 h 504056"/>
                <a:gd name="connsiteX7" fmla="*/ 2393949 w 2399226"/>
                <a:gd name="connsiteY7" fmla="*/ 355029 h 504056"/>
                <a:gd name="connsiteX8" fmla="*/ 2317749 w 2399226"/>
                <a:gd name="connsiteY8" fmla="*/ 377254 h 504056"/>
                <a:gd name="connsiteX9" fmla="*/ 2378074 w 2399226"/>
                <a:gd name="connsiteY9" fmla="*/ 431229 h 504056"/>
                <a:gd name="connsiteX10" fmla="*/ 2238374 w 2399226"/>
                <a:gd name="connsiteY10" fmla="*/ 431229 h 504056"/>
                <a:gd name="connsiteX11" fmla="*/ 2268463 w 2399226"/>
                <a:gd name="connsiteY11" fmla="*/ 504056 h 504056"/>
                <a:gd name="connsiteX12" fmla="*/ 0 w 2399226"/>
                <a:gd name="connsiteY12" fmla="*/ 504056 h 504056"/>
                <a:gd name="connsiteX13" fmla="*/ 0 w 2399226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93143 w 2393949"/>
                <a:gd name="connsiteY10" fmla="*/ 435991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93143 w 2393949"/>
                <a:gd name="connsiteY10" fmla="*/ 435991 h 504056"/>
                <a:gd name="connsiteX11" fmla="*/ 232561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43943 w 2393949"/>
                <a:gd name="connsiteY8" fmla="*/ 377254 h 504056"/>
                <a:gd name="connsiteX9" fmla="*/ 2378074 w 2393949"/>
                <a:gd name="connsiteY9" fmla="*/ 431229 h 504056"/>
                <a:gd name="connsiteX10" fmla="*/ 2293143 w 2393949"/>
                <a:gd name="connsiteY10" fmla="*/ 435991 h 504056"/>
                <a:gd name="connsiteX11" fmla="*/ 232561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298700 w 2393949"/>
                <a:gd name="connsiteY8" fmla="*/ 377254 h 504056"/>
                <a:gd name="connsiteX9" fmla="*/ 2378074 w 2393949"/>
                <a:gd name="connsiteY9" fmla="*/ 431229 h 504056"/>
                <a:gd name="connsiteX10" fmla="*/ 2293143 w 2393949"/>
                <a:gd name="connsiteY10" fmla="*/ 435991 h 504056"/>
                <a:gd name="connsiteX11" fmla="*/ 232561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3938 w 2379662"/>
                <a:gd name="connsiteY8" fmla="*/ 353441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3938 w 2379662"/>
                <a:gd name="connsiteY8" fmla="*/ 353441 h 504056"/>
                <a:gd name="connsiteX9" fmla="*/ 2378074 w 2379662"/>
                <a:gd name="connsiteY9" fmla="*/ 431229 h 504056"/>
                <a:gd name="connsiteX10" fmla="*/ 2264568 w 2379662"/>
                <a:gd name="connsiteY10" fmla="*/ 433610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80528"/>
                <a:gd name="connsiteY0" fmla="*/ 0 h 504056"/>
                <a:gd name="connsiteX1" fmla="*/ 2268463 w 2380528"/>
                <a:gd name="connsiteY1" fmla="*/ 0 h 504056"/>
                <a:gd name="connsiteX2" fmla="*/ 2224088 w 2380528"/>
                <a:gd name="connsiteY2" fmla="*/ 55786 h 504056"/>
                <a:gd name="connsiteX3" fmla="*/ 2339182 w 2380528"/>
                <a:gd name="connsiteY3" fmla="*/ 116904 h 504056"/>
                <a:gd name="connsiteX4" fmla="*/ 2270125 w 2380528"/>
                <a:gd name="connsiteY4" fmla="*/ 175641 h 504056"/>
                <a:gd name="connsiteX5" fmla="*/ 2359025 w 2380528"/>
                <a:gd name="connsiteY5" fmla="*/ 237554 h 504056"/>
                <a:gd name="connsiteX6" fmla="*/ 2279649 w 2380528"/>
                <a:gd name="connsiteY6" fmla="*/ 285179 h 504056"/>
                <a:gd name="connsiteX7" fmla="*/ 2379662 w 2380528"/>
                <a:gd name="connsiteY7" fmla="*/ 324073 h 504056"/>
                <a:gd name="connsiteX8" fmla="*/ 2293938 w 2380528"/>
                <a:gd name="connsiteY8" fmla="*/ 353441 h 504056"/>
                <a:gd name="connsiteX9" fmla="*/ 2380455 w 2380528"/>
                <a:gd name="connsiteY9" fmla="*/ 412179 h 504056"/>
                <a:gd name="connsiteX10" fmla="*/ 2264568 w 2380528"/>
                <a:gd name="connsiteY10" fmla="*/ 433610 h 504056"/>
                <a:gd name="connsiteX11" fmla="*/ 2325613 w 2380528"/>
                <a:gd name="connsiteY11" fmla="*/ 504056 h 504056"/>
                <a:gd name="connsiteX12" fmla="*/ 0 w 2380528"/>
                <a:gd name="connsiteY12" fmla="*/ 504056 h 504056"/>
                <a:gd name="connsiteX13" fmla="*/ 0 w 2380528"/>
                <a:gd name="connsiteY13" fmla="*/ 0 h 504056"/>
                <a:gd name="connsiteX0" fmla="*/ 0 w 2380528"/>
                <a:gd name="connsiteY0" fmla="*/ 0 h 504056"/>
                <a:gd name="connsiteX1" fmla="*/ 2268463 w 2380528"/>
                <a:gd name="connsiteY1" fmla="*/ 0 h 504056"/>
                <a:gd name="connsiteX2" fmla="*/ 2224088 w 2380528"/>
                <a:gd name="connsiteY2" fmla="*/ 55786 h 504056"/>
                <a:gd name="connsiteX3" fmla="*/ 2339182 w 2380528"/>
                <a:gd name="connsiteY3" fmla="*/ 116904 h 504056"/>
                <a:gd name="connsiteX4" fmla="*/ 2270125 w 2380528"/>
                <a:gd name="connsiteY4" fmla="*/ 175641 h 504056"/>
                <a:gd name="connsiteX5" fmla="*/ 2359025 w 2380528"/>
                <a:gd name="connsiteY5" fmla="*/ 237554 h 504056"/>
                <a:gd name="connsiteX6" fmla="*/ 2279649 w 2380528"/>
                <a:gd name="connsiteY6" fmla="*/ 285179 h 504056"/>
                <a:gd name="connsiteX7" fmla="*/ 2379662 w 2380528"/>
                <a:gd name="connsiteY7" fmla="*/ 324073 h 504056"/>
                <a:gd name="connsiteX8" fmla="*/ 2293938 w 2380528"/>
                <a:gd name="connsiteY8" fmla="*/ 377254 h 504056"/>
                <a:gd name="connsiteX9" fmla="*/ 2380455 w 2380528"/>
                <a:gd name="connsiteY9" fmla="*/ 412179 h 504056"/>
                <a:gd name="connsiteX10" fmla="*/ 2264568 w 2380528"/>
                <a:gd name="connsiteY10" fmla="*/ 433610 h 504056"/>
                <a:gd name="connsiteX11" fmla="*/ 2325613 w 2380528"/>
                <a:gd name="connsiteY11" fmla="*/ 504056 h 504056"/>
                <a:gd name="connsiteX12" fmla="*/ 0 w 2380528"/>
                <a:gd name="connsiteY12" fmla="*/ 504056 h 504056"/>
                <a:gd name="connsiteX13" fmla="*/ 0 w 2380528"/>
                <a:gd name="connsiteY13" fmla="*/ 0 h 504056"/>
                <a:gd name="connsiteX0" fmla="*/ 0 w 2380528"/>
                <a:gd name="connsiteY0" fmla="*/ 0 h 504056"/>
                <a:gd name="connsiteX1" fmla="*/ 2268463 w 2380528"/>
                <a:gd name="connsiteY1" fmla="*/ 0 h 504056"/>
                <a:gd name="connsiteX2" fmla="*/ 2224088 w 2380528"/>
                <a:gd name="connsiteY2" fmla="*/ 55786 h 504056"/>
                <a:gd name="connsiteX3" fmla="*/ 2339182 w 2380528"/>
                <a:gd name="connsiteY3" fmla="*/ 116904 h 504056"/>
                <a:gd name="connsiteX4" fmla="*/ 2270125 w 2380528"/>
                <a:gd name="connsiteY4" fmla="*/ 175641 h 504056"/>
                <a:gd name="connsiteX5" fmla="*/ 2359025 w 2380528"/>
                <a:gd name="connsiteY5" fmla="*/ 237554 h 504056"/>
                <a:gd name="connsiteX6" fmla="*/ 2303462 w 2380528"/>
                <a:gd name="connsiteY6" fmla="*/ 268511 h 504056"/>
                <a:gd name="connsiteX7" fmla="*/ 2379662 w 2380528"/>
                <a:gd name="connsiteY7" fmla="*/ 324073 h 504056"/>
                <a:gd name="connsiteX8" fmla="*/ 2293938 w 2380528"/>
                <a:gd name="connsiteY8" fmla="*/ 377254 h 504056"/>
                <a:gd name="connsiteX9" fmla="*/ 2380455 w 2380528"/>
                <a:gd name="connsiteY9" fmla="*/ 412179 h 504056"/>
                <a:gd name="connsiteX10" fmla="*/ 2264568 w 2380528"/>
                <a:gd name="connsiteY10" fmla="*/ 433610 h 504056"/>
                <a:gd name="connsiteX11" fmla="*/ 2325613 w 2380528"/>
                <a:gd name="connsiteY11" fmla="*/ 504056 h 504056"/>
                <a:gd name="connsiteX12" fmla="*/ 0 w 2380528"/>
                <a:gd name="connsiteY12" fmla="*/ 504056 h 504056"/>
                <a:gd name="connsiteX13" fmla="*/ 0 w 2380528"/>
                <a:gd name="connsiteY13" fmla="*/ 0 h 504056"/>
                <a:gd name="connsiteX0" fmla="*/ 0 w 2380528"/>
                <a:gd name="connsiteY0" fmla="*/ 0 h 504056"/>
                <a:gd name="connsiteX1" fmla="*/ 2268463 w 2380528"/>
                <a:gd name="connsiteY1" fmla="*/ 0 h 504056"/>
                <a:gd name="connsiteX2" fmla="*/ 2224088 w 2380528"/>
                <a:gd name="connsiteY2" fmla="*/ 55786 h 504056"/>
                <a:gd name="connsiteX3" fmla="*/ 2339182 w 2380528"/>
                <a:gd name="connsiteY3" fmla="*/ 116904 h 504056"/>
                <a:gd name="connsiteX4" fmla="*/ 2270125 w 2380528"/>
                <a:gd name="connsiteY4" fmla="*/ 175641 h 504056"/>
                <a:gd name="connsiteX5" fmla="*/ 2359025 w 2380528"/>
                <a:gd name="connsiteY5" fmla="*/ 211360 h 504056"/>
                <a:gd name="connsiteX6" fmla="*/ 2303462 w 2380528"/>
                <a:gd name="connsiteY6" fmla="*/ 268511 h 504056"/>
                <a:gd name="connsiteX7" fmla="*/ 2379662 w 2380528"/>
                <a:gd name="connsiteY7" fmla="*/ 324073 h 504056"/>
                <a:gd name="connsiteX8" fmla="*/ 2293938 w 2380528"/>
                <a:gd name="connsiteY8" fmla="*/ 377254 h 504056"/>
                <a:gd name="connsiteX9" fmla="*/ 2380455 w 2380528"/>
                <a:gd name="connsiteY9" fmla="*/ 412179 h 504056"/>
                <a:gd name="connsiteX10" fmla="*/ 2264568 w 2380528"/>
                <a:gd name="connsiteY10" fmla="*/ 433610 h 504056"/>
                <a:gd name="connsiteX11" fmla="*/ 2325613 w 2380528"/>
                <a:gd name="connsiteY11" fmla="*/ 504056 h 504056"/>
                <a:gd name="connsiteX12" fmla="*/ 0 w 2380528"/>
                <a:gd name="connsiteY12" fmla="*/ 504056 h 504056"/>
                <a:gd name="connsiteX13" fmla="*/ 0 w 2380528"/>
                <a:gd name="connsiteY13" fmla="*/ 0 h 504056"/>
                <a:gd name="connsiteX0" fmla="*/ 0 w 2380528"/>
                <a:gd name="connsiteY0" fmla="*/ 0 h 504056"/>
                <a:gd name="connsiteX1" fmla="*/ 2268463 w 2380528"/>
                <a:gd name="connsiteY1" fmla="*/ 0 h 504056"/>
                <a:gd name="connsiteX2" fmla="*/ 2224088 w 2380528"/>
                <a:gd name="connsiteY2" fmla="*/ 55786 h 504056"/>
                <a:gd name="connsiteX3" fmla="*/ 2339182 w 2380528"/>
                <a:gd name="connsiteY3" fmla="*/ 116904 h 504056"/>
                <a:gd name="connsiteX4" fmla="*/ 2270125 w 2380528"/>
                <a:gd name="connsiteY4" fmla="*/ 175641 h 504056"/>
                <a:gd name="connsiteX5" fmla="*/ 2359025 w 2380528"/>
                <a:gd name="connsiteY5" fmla="*/ 211360 h 504056"/>
                <a:gd name="connsiteX6" fmla="*/ 2303462 w 2380528"/>
                <a:gd name="connsiteY6" fmla="*/ 268511 h 504056"/>
                <a:gd name="connsiteX7" fmla="*/ 2379662 w 2380528"/>
                <a:gd name="connsiteY7" fmla="*/ 324073 h 504056"/>
                <a:gd name="connsiteX8" fmla="*/ 2293938 w 2380528"/>
                <a:gd name="connsiteY8" fmla="*/ 377254 h 504056"/>
                <a:gd name="connsiteX9" fmla="*/ 2380455 w 2380528"/>
                <a:gd name="connsiteY9" fmla="*/ 412179 h 504056"/>
                <a:gd name="connsiteX10" fmla="*/ 2264568 w 2380528"/>
                <a:gd name="connsiteY10" fmla="*/ 433610 h 504056"/>
                <a:gd name="connsiteX11" fmla="*/ 2325613 w 2380528"/>
                <a:gd name="connsiteY11" fmla="*/ 504056 h 504056"/>
                <a:gd name="connsiteX12" fmla="*/ 0 w 2380528"/>
                <a:gd name="connsiteY12" fmla="*/ 504056 h 504056"/>
                <a:gd name="connsiteX13" fmla="*/ 0 w 2380528"/>
                <a:gd name="connsiteY13" fmla="*/ 0 h 504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0528" h="504056">
                  <a:moveTo>
                    <a:pt x="0" y="0"/>
                  </a:moveTo>
                  <a:lnTo>
                    <a:pt x="2268463" y="0"/>
                  </a:lnTo>
                  <a:cubicBezTo>
                    <a:pt x="2267959" y="22035"/>
                    <a:pt x="2222210" y="52801"/>
                    <a:pt x="2224088" y="55786"/>
                  </a:cubicBezTo>
                  <a:cubicBezTo>
                    <a:pt x="2215634" y="58337"/>
                    <a:pt x="2341311" y="115350"/>
                    <a:pt x="2339182" y="116904"/>
                  </a:cubicBezTo>
                  <a:cubicBezTo>
                    <a:pt x="2340770" y="113994"/>
                    <a:pt x="2271197" y="172763"/>
                    <a:pt x="2270125" y="175641"/>
                  </a:cubicBezTo>
                  <a:cubicBezTo>
                    <a:pt x="2271977" y="171408"/>
                    <a:pt x="2360360" y="211657"/>
                    <a:pt x="2359025" y="211360"/>
                  </a:cubicBezTo>
                  <a:cubicBezTo>
                    <a:pt x="2358496" y="202629"/>
                    <a:pt x="2300023" y="249726"/>
                    <a:pt x="2303462" y="268511"/>
                  </a:cubicBezTo>
                  <a:cubicBezTo>
                    <a:pt x="2306901" y="287296"/>
                    <a:pt x="2378604" y="317194"/>
                    <a:pt x="2379662" y="324073"/>
                  </a:cubicBezTo>
                  <a:cubicBezTo>
                    <a:pt x="2377545" y="324602"/>
                    <a:pt x="2298965" y="374344"/>
                    <a:pt x="2293938" y="377254"/>
                  </a:cubicBezTo>
                  <a:cubicBezTo>
                    <a:pt x="2298700" y="381223"/>
                    <a:pt x="2383378" y="411154"/>
                    <a:pt x="2380455" y="412179"/>
                  </a:cubicBezTo>
                  <a:cubicBezTo>
                    <a:pt x="2380455" y="407946"/>
                    <a:pt x="2263786" y="427822"/>
                    <a:pt x="2264568" y="433610"/>
                  </a:cubicBezTo>
                  <a:cubicBezTo>
                    <a:pt x="2262175" y="433048"/>
                    <a:pt x="2330904" y="504089"/>
                    <a:pt x="2325613" y="504056"/>
                  </a:cubicBezTo>
                  <a:lnTo>
                    <a:pt x="0" y="5040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平行四辺形 29"/>
            <p:cNvSpPr/>
            <p:nvPr/>
          </p:nvSpPr>
          <p:spPr>
            <a:xfrm>
              <a:off x="0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平行四辺形 30"/>
            <p:cNvSpPr/>
            <p:nvPr/>
          </p:nvSpPr>
          <p:spPr>
            <a:xfrm>
              <a:off x="324247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平行四辺形 31"/>
            <p:cNvSpPr/>
            <p:nvPr/>
          </p:nvSpPr>
          <p:spPr>
            <a:xfrm>
              <a:off x="648494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3" name="平行四辺形 32"/>
            <p:cNvSpPr/>
            <p:nvPr/>
          </p:nvSpPr>
          <p:spPr>
            <a:xfrm>
              <a:off x="972741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4" name="平行四辺形 33"/>
            <p:cNvSpPr/>
            <p:nvPr/>
          </p:nvSpPr>
          <p:spPr>
            <a:xfrm>
              <a:off x="1296988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5" name="平行四辺形 34"/>
            <p:cNvSpPr/>
            <p:nvPr/>
          </p:nvSpPr>
          <p:spPr>
            <a:xfrm>
              <a:off x="1621235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6" name="平行四辺形 35"/>
            <p:cNvSpPr/>
            <p:nvPr/>
          </p:nvSpPr>
          <p:spPr>
            <a:xfrm>
              <a:off x="1945482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7" name="正方形/長方形 36"/>
          <p:cNvSpPr/>
          <p:nvPr/>
        </p:nvSpPr>
        <p:spPr>
          <a:xfrm>
            <a:off x="72617" y="476768"/>
            <a:ext cx="252032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000" b="1" cap="none" spc="50" dirty="0">
                <a:ln w="12700" cap="rnd" cmpd="sng">
                  <a:noFill/>
                  <a:prstDash val="solid"/>
                </a:ln>
                <a:solidFill>
                  <a:srgbClr val="652701"/>
                </a:solidFill>
                <a:effectLst/>
                <a:latin typeface="Segoe Script" pitchFamily="34" charset="0"/>
                <a:ea typeface="HGP創英角ﾎﾟｯﾌﾟ体" pitchFamily="50" charset="-128"/>
              </a:rPr>
              <a:t>Schedule</a:t>
            </a: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840402" y="1918691"/>
            <a:ext cx="98475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ja-JP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7:00</a:t>
            </a:r>
            <a:endParaRPr kumimoji="1" lang="ja-JP" altLang="en-US" sz="18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grpSp>
        <p:nvGrpSpPr>
          <p:cNvPr id="72" name="グループ化 71"/>
          <p:cNvGrpSpPr/>
          <p:nvPr/>
        </p:nvGrpSpPr>
        <p:grpSpPr>
          <a:xfrm>
            <a:off x="2014448" y="1880592"/>
            <a:ext cx="155109" cy="7627539"/>
            <a:chOff x="2014448" y="1626090"/>
            <a:chExt cx="155109" cy="7627539"/>
          </a:xfrm>
        </p:grpSpPr>
        <p:grpSp>
          <p:nvGrpSpPr>
            <p:cNvPr id="70" name="グループ化 69"/>
            <p:cNvGrpSpPr/>
            <p:nvPr/>
          </p:nvGrpSpPr>
          <p:grpSpPr>
            <a:xfrm>
              <a:off x="2014448" y="1626090"/>
              <a:ext cx="155109" cy="7627539"/>
              <a:chOff x="2014448" y="1626090"/>
              <a:chExt cx="155109" cy="7627539"/>
            </a:xfrm>
            <a:solidFill>
              <a:srgbClr val="CCFF66"/>
            </a:solidFill>
          </p:grpSpPr>
          <p:sp>
            <p:nvSpPr>
              <p:cNvPr id="41" name="ホームベース 40"/>
              <p:cNvSpPr/>
              <p:nvPr/>
            </p:nvSpPr>
            <p:spPr>
              <a:xfrm rot="5400000">
                <a:off x="1911983" y="1728555"/>
                <a:ext cx="360040" cy="155109"/>
              </a:xfrm>
              <a:prstGeom prst="homePlat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山形 42"/>
              <p:cNvSpPr/>
              <p:nvPr/>
            </p:nvSpPr>
            <p:spPr>
              <a:xfrm rot="5400000">
                <a:off x="1911983" y="2290442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山形 44"/>
              <p:cNvSpPr/>
              <p:nvPr/>
            </p:nvSpPr>
            <p:spPr>
              <a:xfrm rot="5400000">
                <a:off x="1911983" y="2849243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山形 46"/>
              <p:cNvSpPr/>
              <p:nvPr/>
            </p:nvSpPr>
            <p:spPr>
              <a:xfrm rot="5400000">
                <a:off x="1911983" y="3408044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山形 48"/>
              <p:cNvSpPr/>
              <p:nvPr/>
            </p:nvSpPr>
            <p:spPr>
              <a:xfrm rot="5400000">
                <a:off x="1911983" y="3966845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山形 50"/>
              <p:cNvSpPr/>
              <p:nvPr/>
            </p:nvSpPr>
            <p:spPr>
              <a:xfrm rot="5400000">
                <a:off x="1911983" y="4525646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山形 52"/>
              <p:cNvSpPr/>
              <p:nvPr/>
            </p:nvSpPr>
            <p:spPr>
              <a:xfrm rot="5400000">
                <a:off x="1911983" y="5084447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山形 54"/>
              <p:cNvSpPr/>
              <p:nvPr/>
            </p:nvSpPr>
            <p:spPr>
              <a:xfrm rot="5400000">
                <a:off x="1911983" y="5643248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山形 56"/>
              <p:cNvSpPr/>
              <p:nvPr/>
            </p:nvSpPr>
            <p:spPr>
              <a:xfrm rot="5400000">
                <a:off x="1911983" y="6202049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山形 58"/>
              <p:cNvSpPr/>
              <p:nvPr/>
            </p:nvSpPr>
            <p:spPr>
              <a:xfrm rot="5400000">
                <a:off x="1911983" y="6760850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山形 60"/>
              <p:cNvSpPr/>
              <p:nvPr/>
            </p:nvSpPr>
            <p:spPr>
              <a:xfrm rot="5400000">
                <a:off x="1911983" y="7319651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山形 62"/>
              <p:cNvSpPr/>
              <p:nvPr/>
            </p:nvSpPr>
            <p:spPr>
              <a:xfrm rot="5400000">
                <a:off x="1911983" y="7878452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山形 64"/>
              <p:cNvSpPr/>
              <p:nvPr/>
            </p:nvSpPr>
            <p:spPr>
              <a:xfrm rot="5400000">
                <a:off x="1911983" y="8437253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山形 66"/>
              <p:cNvSpPr/>
              <p:nvPr/>
            </p:nvSpPr>
            <p:spPr>
              <a:xfrm rot="5400000">
                <a:off x="1911983" y="8996054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1" name="グループ化 70"/>
            <p:cNvGrpSpPr/>
            <p:nvPr/>
          </p:nvGrpSpPr>
          <p:grpSpPr>
            <a:xfrm>
              <a:off x="2014448" y="1908576"/>
              <a:ext cx="155109" cy="7065652"/>
              <a:chOff x="2014448" y="1908576"/>
              <a:chExt cx="155109" cy="7065652"/>
            </a:xfrm>
            <a:solidFill>
              <a:schemeClr val="accent3">
                <a:lumMod val="20000"/>
                <a:lumOff val="80000"/>
              </a:schemeClr>
            </a:solidFill>
          </p:grpSpPr>
          <p:sp>
            <p:nvSpPr>
              <p:cNvPr id="40" name="山形 39"/>
              <p:cNvSpPr/>
              <p:nvPr/>
            </p:nvSpPr>
            <p:spPr>
              <a:xfrm rot="5400000">
                <a:off x="1911983" y="2011041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山形 43"/>
              <p:cNvSpPr/>
              <p:nvPr/>
            </p:nvSpPr>
            <p:spPr>
              <a:xfrm rot="5400000">
                <a:off x="1911983" y="2569842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山形 45"/>
              <p:cNvSpPr/>
              <p:nvPr/>
            </p:nvSpPr>
            <p:spPr>
              <a:xfrm rot="5400000">
                <a:off x="1911983" y="3128643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山形 47"/>
              <p:cNvSpPr/>
              <p:nvPr/>
            </p:nvSpPr>
            <p:spPr>
              <a:xfrm rot="5400000">
                <a:off x="1911983" y="3687444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山形 49"/>
              <p:cNvSpPr/>
              <p:nvPr/>
            </p:nvSpPr>
            <p:spPr>
              <a:xfrm rot="5400000">
                <a:off x="1911983" y="4246245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山形 51"/>
              <p:cNvSpPr/>
              <p:nvPr/>
            </p:nvSpPr>
            <p:spPr>
              <a:xfrm rot="5400000">
                <a:off x="1911983" y="4805046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山形 53"/>
              <p:cNvSpPr/>
              <p:nvPr/>
            </p:nvSpPr>
            <p:spPr>
              <a:xfrm rot="5400000">
                <a:off x="1911983" y="5363847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山形 55"/>
              <p:cNvSpPr/>
              <p:nvPr/>
            </p:nvSpPr>
            <p:spPr>
              <a:xfrm rot="5400000">
                <a:off x="1911983" y="5922648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山形 57"/>
              <p:cNvSpPr/>
              <p:nvPr/>
            </p:nvSpPr>
            <p:spPr>
              <a:xfrm rot="5400000">
                <a:off x="1911983" y="6481449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山形 59"/>
              <p:cNvSpPr/>
              <p:nvPr/>
            </p:nvSpPr>
            <p:spPr>
              <a:xfrm rot="5400000">
                <a:off x="1911983" y="7040250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山形 61"/>
              <p:cNvSpPr/>
              <p:nvPr/>
            </p:nvSpPr>
            <p:spPr>
              <a:xfrm rot="5400000">
                <a:off x="1911983" y="7599051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山形 63"/>
              <p:cNvSpPr/>
              <p:nvPr/>
            </p:nvSpPr>
            <p:spPr>
              <a:xfrm rot="5400000">
                <a:off x="1911983" y="8157852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山形 65"/>
              <p:cNvSpPr/>
              <p:nvPr/>
            </p:nvSpPr>
            <p:spPr>
              <a:xfrm rot="5400000">
                <a:off x="1911983" y="8716653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7" name="グループ化 76"/>
          <p:cNvGrpSpPr/>
          <p:nvPr/>
        </p:nvGrpSpPr>
        <p:grpSpPr>
          <a:xfrm rot="807787">
            <a:off x="6032596" y="1068458"/>
            <a:ext cx="1221814" cy="1221814"/>
            <a:chOff x="5821427" y="1068458"/>
            <a:chExt cx="1221814" cy="1221814"/>
          </a:xfrm>
        </p:grpSpPr>
        <p:sp>
          <p:nvSpPr>
            <p:cNvPr id="76" name="円/楕円 75"/>
            <p:cNvSpPr/>
            <p:nvPr/>
          </p:nvSpPr>
          <p:spPr>
            <a:xfrm>
              <a:off x="5821427" y="1068458"/>
              <a:ext cx="1221814" cy="1221814"/>
            </a:xfrm>
            <a:prstGeom prst="ellipse">
              <a:avLst/>
            </a:prstGeom>
            <a:solidFill>
              <a:srgbClr val="FF717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4" name="テキスト ボックス 73"/>
            <p:cNvSpPr txBox="1"/>
            <p:nvPr/>
          </p:nvSpPr>
          <p:spPr>
            <a:xfrm>
              <a:off x="5993862" y="1402366"/>
              <a:ext cx="375041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kumimoji="1" lang="en-US" altLang="ja-JP" sz="3600" dirty="0">
                  <a:solidFill>
                    <a:schemeClr val="bg1"/>
                  </a:solidFill>
                  <a:latin typeface="Segoe Black" pitchFamily="34" charset="0"/>
                </a:rPr>
                <a:t>2</a:t>
              </a:r>
              <a:endParaRPr kumimoji="1" lang="ja-JP" altLang="en-US" sz="3600" dirty="0">
                <a:solidFill>
                  <a:schemeClr val="bg1"/>
                </a:solidFill>
                <a:latin typeface="Segoe Black" pitchFamily="34" charset="0"/>
              </a:endParaRPr>
            </a:p>
          </p:txBody>
        </p:sp>
        <p:sp>
          <p:nvSpPr>
            <p:cNvPr id="75" name="テキスト ボックス 74"/>
            <p:cNvSpPr txBox="1"/>
            <p:nvPr/>
          </p:nvSpPr>
          <p:spPr>
            <a:xfrm>
              <a:off x="6361098" y="1602391"/>
              <a:ext cx="65828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kumimoji="1" lang="ja-JP" altLang="en-US" b="1" dirty="0">
                  <a:solidFill>
                    <a:schemeClr val="accent6">
                      <a:lumMod val="40000"/>
                      <a:lumOff val="60000"/>
                    </a:schemeClr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日目</a:t>
              </a:r>
            </a:p>
          </p:txBody>
        </p:sp>
      </p:grpSp>
      <p:sp>
        <p:nvSpPr>
          <p:cNvPr id="78" name="テキスト ボックス 77"/>
          <p:cNvSpPr txBox="1"/>
          <p:nvPr/>
        </p:nvSpPr>
        <p:spPr>
          <a:xfrm>
            <a:off x="840402" y="2597057"/>
            <a:ext cx="98475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ja-JP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7:30</a:t>
            </a:r>
            <a:endParaRPr kumimoji="1" lang="ja-JP" altLang="en-US" sz="18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79" name="テキスト ボックス 78"/>
          <p:cNvSpPr txBox="1"/>
          <p:nvPr/>
        </p:nvSpPr>
        <p:spPr>
          <a:xfrm>
            <a:off x="840402" y="3275423"/>
            <a:ext cx="98475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ja-JP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8:00</a:t>
            </a:r>
            <a:endParaRPr kumimoji="1" lang="ja-JP" altLang="en-US" sz="18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80" name="テキスト ボックス 79"/>
          <p:cNvSpPr txBox="1"/>
          <p:nvPr/>
        </p:nvSpPr>
        <p:spPr>
          <a:xfrm>
            <a:off x="840402" y="3953789"/>
            <a:ext cx="98475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ja-JP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9:00</a:t>
            </a:r>
            <a:endParaRPr kumimoji="1" lang="ja-JP" altLang="en-US" sz="18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81" name="テキスト ボックス 80"/>
          <p:cNvSpPr txBox="1"/>
          <p:nvPr/>
        </p:nvSpPr>
        <p:spPr>
          <a:xfrm>
            <a:off x="840402" y="4632155"/>
            <a:ext cx="98475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ja-JP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11:00</a:t>
            </a:r>
            <a:endParaRPr kumimoji="1" lang="ja-JP" altLang="en-US" sz="18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82" name="テキスト ボックス 81"/>
          <p:cNvSpPr txBox="1"/>
          <p:nvPr/>
        </p:nvSpPr>
        <p:spPr>
          <a:xfrm>
            <a:off x="840402" y="5310521"/>
            <a:ext cx="98475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ja-JP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12:30</a:t>
            </a:r>
            <a:endParaRPr kumimoji="1" lang="ja-JP" altLang="en-US" sz="18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83" name="テキスト ボックス 82"/>
          <p:cNvSpPr txBox="1"/>
          <p:nvPr/>
        </p:nvSpPr>
        <p:spPr>
          <a:xfrm>
            <a:off x="840402" y="5988887"/>
            <a:ext cx="98475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ja-JP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12:30</a:t>
            </a:r>
            <a:endParaRPr kumimoji="1" lang="ja-JP" altLang="en-US" sz="18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84" name="テキスト ボックス 83"/>
          <p:cNvSpPr txBox="1"/>
          <p:nvPr/>
        </p:nvSpPr>
        <p:spPr>
          <a:xfrm>
            <a:off x="840403" y="6928510"/>
            <a:ext cx="98475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ja-JP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14:10</a:t>
            </a:r>
            <a:endParaRPr kumimoji="1" lang="ja-JP" altLang="en-US" sz="18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86" name="テキスト ボックス 85"/>
          <p:cNvSpPr txBox="1"/>
          <p:nvPr/>
        </p:nvSpPr>
        <p:spPr>
          <a:xfrm>
            <a:off x="2380527" y="1918691"/>
            <a:ext cx="377206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16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起床</a:t>
            </a:r>
          </a:p>
        </p:txBody>
      </p:sp>
      <p:sp>
        <p:nvSpPr>
          <p:cNvPr id="87" name="テキスト ボックス 86"/>
          <p:cNvSpPr txBox="1"/>
          <p:nvPr/>
        </p:nvSpPr>
        <p:spPr>
          <a:xfrm>
            <a:off x="2380527" y="2597057"/>
            <a:ext cx="3772061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16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朝食</a:t>
            </a:r>
            <a:endParaRPr lang="en-US" altLang="ja-JP" sz="14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r>
              <a:rPr lang="ja-JP" altLang="en-US" sz="1200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支援物資体験としておにぎりと</a:t>
            </a:r>
            <a:endParaRPr lang="en-US" altLang="ja-JP" sz="1200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r>
              <a:rPr lang="ja-JP" altLang="en-US" sz="1200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お味噌汁の提供をします</a:t>
            </a:r>
            <a:endParaRPr lang="en-US" altLang="ja-JP" sz="1200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88" name="テキスト ボックス 87"/>
          <p:cNvSpPr txBox="1"/>
          <p:nvPr/>
        </p:nvSpPr>
        <p:spPr>
          <a:xfrm>
            <a:off x="2380527" y="3275423"/>
            <a:ext cx="377206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16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自由時間</a:t>
            </a:r>
          </a:p>
        </p:txBody>
      </p:sp>
      <p:sp>
        <p:nvSpPr>
          <p:cNvPr id="89" name="テキスト ボックス 88"/>
          <p:cNvSpPr txBox="1"/>
          <p:nvPr/>
        </p:nvSpPr>
        <p:spPr>
          <a:xfrm>
            <a:off x="2380527" y="3920121"/>
            <a:ext cx="3772061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16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魚のつかみ取り</a:t>
            </a:r>
            <a:endParaRPr lang="en-US" altLang="ja-JP" sz="16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r>
              <a:rPr lang="ja-JP" altLang="en-US" sz="1400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小さいプールから魚を手で取ってさばいてみよう！</a:t>
            </a:r>
            <a:endParaRPr lang="en-US" altLang="ja-JP" sz="1400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90" name="テキスト ボックス 89"/>
          <p:cNvSpPr txBox="1"/>
          <p:nvPr/>
        </p:nvSpPr>
        <p:spPr>
          <a:xfrm>
            <a:off x="2341339" y="4619092"/>
            <a:ext cx="3772061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16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昼食</a:t>
            </a:r>
            <a:endParaRPr lang="en-US" altLang="ja-JP" sz="1200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r>
              <a:rPr lang="ja-JP" altLang="en-US" sz="1200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自分でさばいた魚とレトルト食品を水でもどして食べてみます</a:t>
            </a:r>
            <a:endParaRPr lang="ja-JP" altLang="en-US" sz="1600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91" name="テキスト ボックス 90"/>
          <p:cNvSpPr txBox="1"/>
          <p:nvPr/>
        </p:nvSpPr>
        <p:spPr>
          <a:xfrm>
            <a:off x="2315213" y="5343249"/>
            <a:ext cx="3772061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16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水浴び</a:t>
            </a:r>
            <a:endParaRPr lang="en-US" altLang="ja-JP" sz="1200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r>
              <a:rPr lang="ja-JP" altLang="en-US" sz="1200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つかみ取りに使用したものともう一つプールに足首程度まで水を溜めて水浴びをします</a:t>
            </a:r>
            <a:endParaRPr lang="en-US" altLang="ja-JP" sz="1200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92" name="テキスト ボックス 91"/>
          <p:cNvSpPr txBox="1"/>
          <p:nvPr/>
        </p:nvSpPr>
        <p:spPr>
          <a:xfrm>
            <a:off x="2302150" y="6001950"/>
            <a:ext cx="3772061" cy="800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16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グループワーク</a:t>
            </a:r>
            <a:endParaRPr lang="en-US" altLang="ja-JP" sz="12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r>
              <a:rPr lang="ja-JP" altLang="en-US" sz="1200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二日間を通して協力できたか、段ボールベッドの作成・使用感はどうだったか、市役所への感謝のコメントを書きます。</a:t>
            </a:r>
            <a:endParaRPr lang="en-US" altLang="ja-JP" sz="1200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93" name="テキスト ボックス 92"/>
          <p:cNvSpPr txBox="1"/>
          <p:nvPr/>
        </p:nvSpPr>
        <p:spPr>
          <a:xfrm>
            <a:off x="2302150" y="6967698"/>
            <a:ext cx="3772061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16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保護者合流</a:t>
            </a:r>
            <a:endParaRPr lang="en-US" altLang="ja-JP" sz="16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r>
              <a:rPr kumimoji="1" lang="en-US" altLang="ja-JP" sz="1400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※</a:t>
            </a:r>
            <a:r>
              <a:rPr kumimoji="1" lang="ja-JP" altLang="en-US" sz="1400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保護者の方は</a:t>
            </a:r>
            <a:r>
              <a:rPr kumimoji="1" lang="en-US" altLang="ja-JP" sz="1400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14</a:t>
            </a:r>
            <a:r>
              <a:rPr kumimoji="1" lang="ja-JP" altLang="en-US" sz="1400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時には旧塩山北中学校へ来てください。</a:t>
            </a:r>
          </a:p>
        </p:txBody>
      </p:sp>
      <p:pic>
        <p:nvPicPr>
          <p:cNvPr id="94" name="図 93"/>
          <p:cNvPicPr>
            <a:picLocks noChangeAspect="1"/>
          </p:cNvPicPr>
          <p:nvPr/>
        </p:nvPicPr>
        <p:blipFill>
          <a:blip r:embed="rId3" cstate="print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7028" y="404287"/>
            <a:ext cx="434975" cy="459936"/>
          </a:xfrm>
          <a:prstGeom prst="rect">
            <a:avLst/>
          </a:prstGeom>
        </p:spPr>
      </p:pic>
      <p:sp>
        <p:nvSpPr>
          <p:cNvPr id="108" name="テキスト ボックス 107"/>
          <p:cNvSpPr txBox="1"/>
          <p:nvPr/>
        </p:nvSpPr>
        <p:spPr>
          <a:xfrm>
            <a:off x="840402" y="7689843"/>
            <a:ext cx="98475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ja-JP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15</a:t>
            </a:r>
            <a:r>
              <a:rPr kumimoji="1" lang="en-US" altLang="ja-JP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:10</a:t>
            </a:r>
            <a:endParaRPr kumimoji="1" lang="ja-JP" altLang="en-US" sz="18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19" name="テキスト ボックス 118"/>
          <p:cNvSpPr txBox="1"/>
          <p:nvPr/>
        </p:nvSpPr>
        <p:spPr>
          <a:xfrm>
            <a:off x="2382469" y="7702906"/>
            <a:ext cx="377206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16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閉会式</a:t>
            </a:r>
            <a:endParaRPr kumimoji="1" lang="ja-JP" altLang="en-US" sz="16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21" name="テキスト ボックス 120"/>
          <p:cNvSpPr txBox="1"/>
          <p:nvPr/>
        </p:nvSpPr>
        <p:spPr>
          <a:xfrm>
            <a:off x="2380527" y="8685812"/>
            <a:ext cx="3772061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ja-JP" sz="14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※</a:t>
            </a:r>
            <a:r>
              <a:rPr lang="ja-JP" altLang="en-US" sz="14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熱中症対策として看護師</a:t>
            </a:r>
            <a:r>
              <a:rPr lang="en-US" altLang="ja-JP" sz="14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2</a:t>
            </a:r>
            <a:r>
              <a:rPr lang="ja-JP" altLang="en-US" sz="14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名同行、別場所にてエアコンのきいた休憩所設置</a:t>
            </a:r>
            <a:r>
              <a:rPr lang="ja-JP" altLang="en-US" sz="1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。水分配布等行いますのでご安心下さい。</a:t>
            </a:r>
            <a:endParaRPr kumimoji="1" lang="ja-JP" altLang="en-US" sz="140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3" name="図 2" descr="おにぎりとお漬物">
            <a:extLst>
              <a:ext uri="{FF2B5EF4-FFF2-40B4-BE49-F238E27FC236}">
                <a16:creationId xmlns:a16="http://schemas.microsoft.com/office/drawing/2014/main" id="{A83C550C-DC11-A395-E456-CFFB9E0DF5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1114" y="2417363"/>
            <a:ext cx="1660966" cy="1105402"/>
          </a:xfrm>
          <a:prstGeom prst="rect">
            <a:avLst/>
          </a:prstGeom>
        </p:spPr>
      </p:pic>
      <p:pic>
        <p:nvPicPr>
          <p:cNvPr id="6" name="グラフィックス 5" descr="魚 単色塗りつぶし">
            <a:extLst>
              <a:ext uri="{FF2B5EF4-FFF2-40B4-BE49-F238E27FC236}">
                <a16:creationId xmlns:a16="http://schemas.microsoft.com/office/drawing/2014/main" id="{945C94AC-38C4-84EE-E7B6-46AD8D0B955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0505519">
            <a:off x="5676120" y="4104951"/>
            <a:ext cx="914400" cy="914400"/>
          </a:xfrm>
          <a:prstGeom prst="rect">
            <a:avLst/>
          </a:prstGeom>
        </p:spPr>
      </p:pic>
      <p:pic>
        <p:nvPicPr>
          <p:cNvPr id="8" name="グラフィックス 7" descr="水泳 枠線">
            <a:extLst>
              <a:ext uri="{FF2B5EF4-FFF2-40B4-BE49-F238E27FC236}">
                <a16:creationId xmlns:a16="http://schemas.microsoft.com/office/drawing/2014/main" id="{2BDDE0AB-5E53-3297-6D7F-AE5FE3F1BF7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442922" y="4811007"/>
            <a:ext cx="914400" cy="914400"/>
          </a:xfrm>
          <a:prstGeom prst="rect">
            <a:avLst/>
          </a:prstGeom>
        </p:spPr>
      </p:pic>
      <p:pic>
        <p:nvPicPr>
          <p:cNvPr id="10" name="グラフィックス 9" descr="鳴っているアラーム 枠線">
            <a:extLst>
              <a:ext uri="{FF2B5EF4-FFF2-40B4-BE49-F238E27FC236}">
                <a16:creationId xmlns:a16="http://schemas.microsoft.com/office/drawing/2014/main" id="{F562FBC4-EE46-828F-D27A-8D27A1993B9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234440" y="1683155"/>
            <a:ext cx="914400" cy="914400"/>
          </a:xfrm>
          <a:prstGeom prst="rect">
            <a:avLst/>
          </a:prstGeom>
        </p:spPr>
      </p:pic>
      <p:pic>
        <p:nvPicPr>
          <p:cNvPr id="12" name="グラフィックス 11" descr="スクール バス">
            <a:extLst>
              <a:ext uri="{FF2B5EF4-FFF2-40B4-BE49-F238E27FC236}">
                <a16:creationId xmlns:a16="http://schemas.microsoft.com/office/drawing/2014/main" id="{670DC2B8-A55F-1EE8-3C82-96EC6A73B11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786971" y="7237371"/>
            <a:ext cx="1590077" cy="1590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1543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乗算記号 3">
            <a:extLst>
              <a:ext uri="{FF2B5EF4-FFF2-40B4-BE49-F238E27FC236}">
                <a16:creationId xmlns:a16="http://schemas.microsoft.com/office/drawing/2014/main" id="{FC76A35C-F714-256B-6A42-B04AEDE070CC}"/>
              </a:ext>
            </a:extLst>
          </p:cNvPr>
          <p:cNvSpPr/>
          <p:nvPr/>
        </p:nvSpPr>
        <p:spPr>
          <a:xfrm>
            <a:off x="3925094" y="4934857"/>
            <a:ext cx="3636169" cy="1219200"/>
          </a:xfrm>
          <a:prstGeom prst="mathMultiply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乗算記号 4">
            <a:extLst>
              <a:ext uri="{FF2B5EF4-FFF2-40B4-BE49-F238E27FC236}">
                <a16:creationId xmlns:a16="http://schemas.microsoft.com/office/drawing/2014/main" id="{57E1F8DE-6AC7-9B15-9524-AA414DB52ABD}"/>
              </a:ext>
            </a:extLst>
          </p:cNvPr>
          <p:cNvSpPr/>
          <p:nvPr/>
        </p:nvSpPr>
        <p:spPr>
          <a:xfrm>
            <a:off x="4078514" y="4562927"/>
            <a:ext cx="928915" cy="502557"/>
          </a:xfrm>
          <a:prstGeom prst="mathMultiply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48" name="グループ化 47">
            <a:extLst>
              <a:ext uri="{FF2B5EF4-FFF2-40B4-BE49-F238E27FC236}">
                <a16:creationId xmlns:a16="http://schemas.microsoft.com/office/drawing/2014/main" id="{B5BCF4C7-D335-D912-8A57-F9CB8AB07B5D}"/>
              </a:ext>
            </a:extLst>
          </p:cNvPr>
          <p:cNvGrpSpPr/>
          <p:nvPr/>
        </p:nvGrpSpPr>
        <p:grpSpPr>
          <a:xfrm>
            <a:off x="0" y="0"/>
            <a:ext cx="7565060" cy="10693400"/>
            <a:chOff x="0" y="0"/>
            <a:chExt cx="7565060" cy="10693400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49" name="正方形/長方形 48">
              <a:extLst>
                <a:ext uri="{FF2B5EF4-FFF2-40B4-BE49-F238E27FC236}">
                  <a16:creationId xmlns:a16="http://schemas.microsoft.com/office/drawing/2014/main" id="{64144DA5-555C-D382-151B-63041D820B0A}"/>
                </a:ext>
              </a:extLst>
            </p:cNvPr>
            <p:cNvSpPr/>
            <p:nvPr/>
          </p:nvSpPr>
          <p:spPr>
            <a:xfrm>
              <a:off x="0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50" name="正方形/長方形 49">
              <a:extLst>
                <a:ext uri="{FF2B5EF4-FFF2-40B4-BE49-F238E27FC236}">
                  <a16:creationId xmlns:a16="http://schemas.microsoft.com/office/drawing/2014/main" id="{EDD2E744-DAB1-0133-59FE-E16DF9B24E76}"/>
                </a:ext>
              </a:extLst>
            </p:cNvPr>
            <p:cNvSpPr/>
            <p:nvPr/>
          </p:nvSpPr>
          <p:spPr>
            <a:xfrm>
              <a:off x="738504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51" name="正方形/長方形 50">
              <a:extLst>
                <a:ext uri="{FF2B5EF4-FFF2-40B4-BE49-F238E27FC236}">
                  <a16:creationId xmlns:a16="http://schemas.microsoft.com/office/drawing/2014/main" id="{858D7F30-0778-59F8-E5D5-63F8D7B04F54}"/>
                </a:ext>
              </a:extLst>
            </p:cNvPr>
            <p:cNvSpPr/>
            <p:nvPr/>
          </p:nvSpPr>
          <p:spPr>
            <a:xfrm>
              <a:off x="1477008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52" name="正方形/長方形 51">
              <a:extLst>
                <a:ext uri="{FF2B5EF4-FFF2-40B4-BE49-F238E27FC236}">
                  <a16:creationId xmlns:a16="http://schemas.microsoft.com/office/drawing/2014/main" id="{2F67D2E9-CCF5-9F65-CE2A-9E5E86652172}"/>
                </a:ext>
              </a:extLst>
            </p:cNvPr>
            <p:cNvSpPr/>
            <p:nvPr/>
          </p:nvSpPr>
          <p:spPr>
            <a:xfrm>
              <a:off x="2215512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53" name="正方形/長方形 52">
              <a:extLst>
                <a:ext uri="{FF2B5EF4-FFF2-40B4-BE49-F238E27FC236}">
                  <a16:creationId xmlns:a16="http://schemas.microsoft.com/office/drawing/2014/main" id="{15D16053-BFF6-6031-C4AD-C05C63A6624C}"/>
                </a:ext>
              </a:extLst>
            </p:cNvPr>
            <p:cNvSpPr/>
            <p:nvPr/>
          </p:nvSpPr>
          <p:spPr>
            <a:xfrm>
              <a:off x="2954016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54" name="正方形/長方形 53">
              <a:extLst>
                <a:ext uri="{FF2B5EF4-FFF2-40B4-BE49-F238E27FC236}">
                  <a16:creationId xmlns:a16="http://schemas.microsoft.com/office/drawing/2014/main" id="{CE2691B1-6867-850B-6DB8-0A7A4314D36B}"/>
                </a:ext>
              </a:extLst>
            </p:cNvPr>
            <p:cNvSpPr/>
            <p:nvPr/>
          </p:nvSpPr>
          <p:spPr>
            <a:xfrm>
              <a:off x="3692520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55" name="正方形/長方形 54">
              <a:extLst>
                <a:ext uri="{FF2B5EF4-FFF2-40B4-BE49-F238E27FC236}">
                  <a16:creationId xmlns:a16="http://schemas.microsoft.com/office/drawing/2014/main" id="{B76B232F-AED3-26EC-14C4-CDAC27721A80}"/>
                </a:ext>
              </a:extLst>
            </p:cNvPr>
            <p:cNvSpPr/>
            <p:nvPr/>
          </p:nvSpPr>
          <p:spPr>
            <a:xfrm>
              <a:off x="4431024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56" name="正方形/長方形 55">
              <a:extLst>
                <a:ext uri="{FF2B5EF4-FFF2-40B4-BE49-F238E27FC236}">
                  <a16:creationId xmlns:a16="http://schemas.microsoft.com/office/drawing/2014/main" id="{8182BEFB-9C65-7A47-B6C6-C3A5068260EC}"/>
                </a:ext>
              </a:extLst>
            </p:cNvPr>
            <p:cNvSpPr/>
            <p:nvPr/>
          </p:nvSpPr>
          <p:spPr>
            <a:xfrm>
              <a:off x="5169528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57" name="正方形/長方形 56">
              <a:extLst>
                <a:ext uri="{FF2B5EF4-FFF2-40B4-BE49-F238E27FC236}">
                  <a16:creationId xmlns:a16="http://schemas.microsoft.com/office/drawing/2014/main" id="{399034FC-7606-C775-FF08-8262839B11B1}"/>
                </a:ext>
              </a:extLst>
            </p:cNvPr>
            <p:cNvSpPr/>
            <p:nvPr/>
          </p:nvSpPr>
          <p:spPr>
            <a:xfrm>
              <a:off x="5908032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58" name="正方形/長方形 57">
              <a:extLst>
                <a:ext uri="{FF2B5EF4-FFF2-40B4-BE49-F238E27FC236}">
                  <a16:creationId xmlns:a16="http://schemas.microsoft.com/office/drawing/2014/main" id="{7D77AFC9-24F2-61C7-5F1A-F108EB8A85EB}"/>
                </a:ext>
              </a:extLst>
            </p:cNvPr>
            <p:cNvSpPr/>
            <p:nvPr/>
          </p:nvSpPr>
          <p:spPr>
            <a:xfrm>
              <a:off x="6646536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59" name="正方形/長方形 58">
              <a:extLst>
                <a:ext uri="{FF2B5EF4-FFF2-40B4-BE49-F238E27FC236}">
                  <a16:creationId xmlns:a16="http://schemas.microsoft.com/office/drawing/2014/main" id="{2B2A38ED-4AC5-6DAC-3202-6BDA9456A3CE}"/>
                </a:ext>
              </a:extLst>
            </p:cNvPr>
            <p:cNvSpPr/>
            <p:nvPr/>
          </p:nvSpPr>
          <p:spPr>
            <a:xfrm>
              <a:off x="7385040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60" name="正方形/長方形 59">
              <a:extLst>
                <a:ext uri="{FF2B5EF4-FFF2-40B4-BE49-F238E27FC236}">
                  <a16:creationId xmlns:a16="http://schemas.microsoft.com/office/drawing/2014/main" id="{FC9EF796-2623-85FE-97CF-137B796A0287}"/>
                </a:ext>
              </a:extLst>
            </p:cNvPr>
            <p:cNvSpPr/>
            <p:nvPr/>
          </p:nvSpPr>
          <p:spPr>
            <a:xfrm rot="5400000">
              <a:off x="3690621" y="-36899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61" name="正方形/長方形 60">
              <a:extLst>
                <a:ext uri="{FF2B5EF4-FFF2-40B4-BE49-F238E27FC236}">
                  <a16:creationId xmlns:a16="http://schemas.microsoft.com/office/drawing/2014/main" id="{25350415-0D8C-4B96-44A6-24DE07D950EE}"/>
                </a:ext>
              </a:extLst>
            </p:cNvPr>
            <p:cNvSpPr/>
            <p:nvPr/>
          </p:nvSpPr>
          <p:spPr>
            <a:xfrm rot="5400000">
              <a:off x="3690621" y="-28844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62" name="正方形/長方形 61">
              <a:extLst>
                <a:ext uri="{FF2B5EF4-FFF2-40B4-BE49-F238E27FC236}">
                  <a16:creationId xmlns:a16="http://schemas.microsoft.com/office/drawing/2014/main" id="{24343D59-A89A-B5DD-71AD-25E14534ECD8}"/>
                </a:ext>
              </a:extLst>
            </p:cNvPr>
            <p:cNvSpPr/>
            <p:nvPr/>
          </p:nvSpPr>
          <p:spPr>
            <a:xfrm rot="5400000">
              <a:off x="3690621" y="-20789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63" name="正方形/長方形 62">
              <a:extLst>
                <a:ext uri="{FF2B5EF4-FFF2-40B4-BE49-F238E27FC236}">
                  <a16:creationId xmlns:a16="http://schemas.microsoft.com/office/drawing/2014/main" id="{307AB803-8B1E-5D3A-3DFB-C89AB4679665}"/>
                </a:ext>
              </a:extLst>
            </p:cNvPr>
            <p:cNvSpPr/>
            <p:nvPr/>
          </p:nvSpPr>
          <p:spPr>
            <a:xfrm rot="5400000">
              <a:off x="3690621" y="-12734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64" name="正方形/長方形 63">
              <a:extLst>
                <a:ext uri="{FF2B5EF4-FFF2-40B4-BE49-F238E27FC236}">
                  <a16:creationId xmlns:a16="http://schemas.microsoft.com/office/drawing/2014/main" id="{EB150DE7-63B2-492F-4AC0-4F9E127DD7B6}"/>
                </a:ext>
              </a:extLst>
            </p:cNvPr>
            <p:cNvSpPr/>
            <p:nvPr/>
          </p:nvSpPr>
          <p:spPr>
            <a:xfrm rot="5400000">
              <a:off x="3690621" y="-4679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65" name="正方形/長方形 64">
              <a:extLst>
                <a:ext uri="{FF2B5EF4-FFF2-40B4-BE49-F238E27FC236}">
                  <a16:creationId xmlns:a16="http://schemas.microsoft.com/office/drawing/2014/main" id="{47027AA0-2712-490F-DFAB-B5C6F4EE7864}"/>
                </a:ext>
              </a:extLst>
            </p:cNvPr>
            <p:cNvSpPr/>
            <p:nvPr/>
          </p:nvSpPr>
          <p:spPr>
            <a:xfrm rot="5400000">
              <a:off x="3690621" y="3375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66" name="正方形/長方形 65">
              <a:extLst>
                <a:ext uri="{FF2B5EF4-FFF2-40B4-BE49-F238E27FC236}">
                  <a16:creationId xmlns:a16="http://schemas.microsoft.com/office/drawing/2014/main" id="{4894DB60-2513-7B1F-A10A-4D94D1E71ED0}"/>
                </a:ext>
              </a:extLst>
            </p:cNvPr>
            <p:cNvSpPr/>
            <p:nvPr/>
          </p:nvSpPr>
          <p:spPr>
            <a:xfrm rot="5400000">
              <a:off x="3690621" y="11430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67" name="正方形/長方形 66">
              <a:extLst>
                <a:ext uri="{FF2B5EF4-FFF2-40B4-BE49-F238E27FC236}">
                  <a16:creationId xmlns:a16="http://schemas.microsoft.com/office/drawing/2014/main" id="{D4EC7E81-4FFA-7200-4DB1-9EFCF97E34B9}"/>
                </a:ext>
              </a:extLst>
            </p:cNvPr>
            <p:cNvSpPr/>
            <p:nvPr/>
          </p:nvSpPr>
          <p:spPr>
            <a:xfrm rot="5400000">
              <a:off x="3690621" y="19485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68" name="正方形/長方形 67">
              <a:extLst>
                <a:ext uri="{FF2B5EF4-FFF2-40B4-BE49-F238E27FC236}">
                  <a16:creationId xmlns:a16="http://schemas.microsoft.com/office/drawing/2014/main" id="{F4B2339A-702C-802E-9347-D9F8A5E1DD69}"/>
                </a:ext>
              </a:extLst>
            </p:cNvPr>
            <p:cNvSpPr/>
            <p:nvPr/>
          </p:nvSpPr>
          <p:spPr>
            <a:xfrm rot="5400000">
              <a:off x="3690621" y="27540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69" name="正方形/長方形 68">
              <a:extLst>
                <a:ext uri="{FF2B5EF4-FFF2-40B4-BE49-F238E27FC236}">
                  <a16:creationId xmlns:a16="http://schemas.microsoft.com/office/drawing/2014/main" id="{D7D6BE0E-EA6A-35F1-A422-CBE133FAE62A}"/>
                </a:ext>
              </a:extLst>
            </p:cNvPr>
            <p:cNvSpPr/>
            <p:nvPr/>
          </p:nvSpPr>
          <p:spPr>
            <a:xfrm rot="5400000">
              <a:off x="3690621" y="35595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70" name="正方形/長方形 69">
              <a:extLst>
                <a:ext uri="{FF2B5EF4-FFF2-40B4-BE49-F238E27FC236}">
                  <a16:creationId xmlns:a16="http://schemas.microsoft.com/office/drawing/2014/main" id="{DC48CFF4-15C7-1083-1913-2165595D612A}"/>
                </a:ext>
              </a:extLst>
            </p:cNvPr>
            <p:cNvSpPr/>
            <p:nvPr/>
          </p:nvSpPr>
          <p:spPr>
            <a:xfrm rot="5400000">
              <a:off x="3690621" y="43650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71" name="正方形/長方形 70">
              <a:extLst>
                <a:ext uri="{FF2B5EF4-FFF2-40B4-BE49-F238E27FC236}">
                  <a16:creationId xmlns:a16="http://schemas.microsoft.com/office/drawing/2014/main" id="{C05F2B68-1513-6CEA-5903-04D221C2E63D}"/>
                </a:ext>
              </a:extLst>
            </p:cNvPr>
            <p:cNvSpPr/>
            <p:nvPr/>
          </p:nvSpPr>
          <p:spPr>
            <a:xfrm rot="5400000">
              <a:off x="3690621" y="51705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72" name="正方形/長方形 71">
              <a:extLst>
                <a:ext uri="{FF2B5EF4-FFF2-40B4-BE49-F238E27FC236}">
                  <a16:creationId xmlns:a16="http://schemas.microsoft.com/office/drawing/2014/main" id="{CCB592DA-145C-F072-791E-598456D95EFF}"/>
                </a:ext>
              </a:extLst>
            </p:cNvPr>
            <p:cNvSpPr/>
            <p:nvPr/>
          </p:nvSpPr>
          <p:spPr>
            <a:xfrm rot="5400000">
              <a:off x="3690621" y="59760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73" name="正方形/長方形 72">
              <a:extLst>
                <a:ext uri="{FF2B5EF4-FFF2-40B4-BE49-F238E27FC236}">
                  <a16:creationId xmlns:a16="http://schemas.microsoft.com/office/drawing/2014/main" id="{FEEA7CAC-7F07-D749-1526-B873D0A84225}"/>
                </a:ext>
              </a:extLst>
            </p:cNvPr>
            <p:cNvSpPr/>
            <p:nvPr/>
          </p:nvSpPr>
          <p:spPr>
            <a:xfrm rot="5400000">
              <a:off x="3690621" y="67611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</p:grpSp>
      <p:pic>
        <p:nvPicPr>
          <p:cNvPr id="3" name="図 2">
            <a:extLst>
              <a:ext uri="{FF2B5EF4-FFF2-40B4-BE49-F238E27FC236}">
                <a16:creationId xmlns:a16="http://schemas.microsoft.com/office/drawing/2014/main" id="{8FB30526-3F24-10AE-77F1-44A5477794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30990"/>
            <a:ext cx="7561263" cy="4031420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1D6AFAFF-8A5B-C776-3D4A-996155F7393D}"/>
              </a:ext>
            </a:extLst>
          </p:cNvPr>
          <p:cNvSpPr txBox="1"/>
          <p:nvPr/>
        </p:nvSpPr>
        <p:spPr>
          <a:xfrm>
            <a:off x="769257" y="746035"/>
            <a:ext cx="60089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400" b="1" dirty="0">
                <a:solidFill>
                  <a:srgbClr val="7030A0"/>
                </a:solidFill>
              </a:rPr>
              <a:t>校舎配置図</a:t>
            </a:r>
          </a:p>
        </p:txBody>
      </p:sp>
    </p:spTree>
    <p:extLst>
      <p:ext uri="{BB962C8B-B14F-4D97-AF65-F5344CB8AC3E}">
        <p14:creationId xmlns:p14="http://schemas.microsoft.com/office/powerpoint/2010/main" val="41107763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8AF7E7CC-18E9-79D4-5ACF-FDF56A8A88F1}"/>
              </a:ext>
            </a:extLst>
          </p:cNvPr>
          <p:cNvGrpSpPr/>
          <p:nvPr/>
        </p:nvGrpSpPr>
        <p:grpSpPr>
          <a:xfrm>
            <a:off x="0" y="0"/>
            <a:ext cx="7565060" cy="10693400"/>
            <a:chOff x="0" y="0"/>
            <a:chExt cx="7565060" cy="10693400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" name="正方形/長方形 2">
              <a:extLst>
                <a:ext uri="{FF2B5EF4-FFF2-40B4-BE49-F238E27FC236}">
                  <a16:creationId xmlns:a16="http://schemas.microsoft.com/office/drawing/2014/main" id="{20A315AF-D162-1BA8-C8BD-9645CB23A124}"/>
                </a:ext>
              </a:extLst>
            </p:cNvPr>
            <p:cNvSpPr/>
            <p:nvPr/>
          </p:nvSpPr>
          <p:spPr>
            <a:xfrm>
              <a:off x="0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379AF7EA-6858-3418-DEFB-37541556768C}"/>
                </a:ext>
              </a:extLst>
            </p:cNvPr>
            <p:cNvSpPr/>
            <p:nvPr/>
          </p:nvSpPr>
          <p:spPr>
            <a:xfrm>
              <a:off x="738504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B3E2CEE2-1596-865F-DA34-D294CB514877}"/>
                </a:ext>
              </a:extLst>
            </p:cNvPr>
            <p:cNvSpPr/>
            <p:nvPr/>
          </p:nvSpPr>
          <p:spPr>
            <a:xfrm>
              <a:off x="1477008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3F2756FA-C698-F3AD-790F-60D5625267DC}"/>
                </a:ext>
              </a:extLst>
            </p:cNvPr>
            <p:cNvSpPr/>
            <p:nvPr/>
          </p:nvSpPr>
          <p:spPr>
            <a:xfrm>
              <a:off x="2215512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B23F5F52-1706-1BBF-F39F-0471AB23D1C4}"/>
                </a:ext>
              </a:extLst>
            </p:cNvPr>
            <p:cNvSpPr/>
            <p:nvPr/>
          </p:nvSpPr>
          <p:spPr>
            <a:xfrm>
              <a:off x="2954016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7EC375A0-16FD-AA15-4F19-4DF40D86DF39}"/>
                </a:ext>
              </a:extLst>
            </p:cNvPr>
            <p:cNvSpPr/>
            <p:nvPr/>
          </p:nvSpPr>
          <p:spPr>
            <a:xfrm>
              <a:off x="3692520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4A7E0E69-3E34-0483-3187-8A45B0B34CCE}"/>
                </a:ext>
              </a:extLst>
            </p:cNvPr>
            <p:cNvSpPr/>
            <p:nvPr/>
          </p:nvSpPr>
          <p:spPr>
            <a:xfrm>
              <a:off x="4431024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8BEE2151-F1C0-616E-10B4-66C076DE5985}"/>
                </a:ext>
              </a:extLst>
            </p:cNvPr>
            <p:cNvSpPr/>
            <p:nvPr/>
          </p:nvSpPr>
          <p:spPr>
            <a:xfrm>
              <a:off x="5169528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8AF6A639-01E1-7F3B-A27D-FC300EE3B456}"/>
                </a:ext>
              </a:extLst>
            </p:cNvPr>
            <p:cNvSpPr/>
            <p:nvPr/>
          </p:nvSpPr>
          <p:spPr>
            <a:xfrm>
              <a:off x="5908032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AE68F2E4-ABC6-B67F-C046-EDB14D38ADBB}"/>
                </a:ext>
              </a:extLst>
            </p:cNvPr>
            <p:cNvSpPr/>
            <p:nvPr/>
          </p:nvSpPr>
          <p:spPr>
            <a:xfrm>
              <a:off x="6646536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F2A405A2-0503-4622-4692-45ADF2549EE2}"/>
                </a:ext>
              </a:extLst>
            </p:cNvPr>
            <p:cNvSpPr/>
            <p:nvPr/>
          </p:nvSpPr>
          <p:spPr>
            <a:xfrm>
              <a:off x="7385040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F052F542-742C-CCA0-EF8D-C1D74777F262}"/>
                </a:ext>
              </a:extLst>
            </p:cNvPr>
            <p:cNvSpPr/>
            <p:nvPr/>
          </p:nvSpPr>
          <p:spPr>
            <a:xfrm rot="5400000">
              <a:off x="3690621" y="-36899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7974F2B4-6C02-2445-09FB-5B12FAA17414}"/>
                </a:ext>
              </a:extLst>
            </p:cNvPr>
            <p:cNvSpPr/>
            <p:nvPr/>
          </p:nvSpPr>
          <p:spPr>
            <a:xfrm rot="5400000">
              <a:off x="3690621" y="-28844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D033C3FD-DFCB-8AEB-23FF-8D8C8FC2E1F9}"/>
                </a:ext>
              </a:extLst>
            </p:cNvPr>
            <p:cNvSpPr/>
            <p:nvPr/>
          </p:nvSpPr>
          <p:spPr>
            <a:xfrm rot="5400000">
              <a:off x="3690621" y="-20789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F1B445ED-A892-7D0F-ECAA-77206B43F651}"/>
                </a:ext>
              </a:extLst>
            </p:cNvPr>
            <p:cNvSpPr/>
            <p:nvPr/>
          </p:nvSpPr>
          <p:spPr>
            <a:xfrm rot="5400000">
              <a:off x="3690621" y="-12734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21" name="正方形/長方形 20">
              <a:extLst>
                <a:ext uri="{FF2B5EF4-FFF2-40B4-BE49-F238E27FC236}">
                  <a16:creationId xmlns:a16="http://schemas.microsoft.com/office/drawing/2014/main" id="{0FFAF1E4-09C6-B8DC-DC98-ED69553EFBD6}"/>
                </a:ext>
              </a:extLst>
            </p:cNvPr>
            <p:cNvSpPr/>
            <p:nvPr/>
          </p:nvSpPr>
          <p:spPr>
            <a:xfrm rot="5400000">
              <a:off x="3690621" y="-4679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8B50A3AF-7499-86C6-D7F4-69203E6EAD06}"/>
                </a:ext>
              </a:extLst>
            </p:cNvPr>
            <p:cNvSpPr/>
            <p:nvPr/>
          </p:nvSpPr>
          <p:spPr>
            <a:xfrm rot="5400000">
              <a:off x="3690621" y="3375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10DDECF1-966F-B442-7FB8-C84F3F6936AE}"/>
                </a:ext>
              </a:extLst>
            </p:cNvPr>
            <p:cNvSpPr/>
            <p:nvPr/>
          </p:nvSpPr>
          <p:spPr>
            <a:xfrm rot="5400000">
              <a:off x="3690621" y="11430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EC4E5A7A-5C57-65A7-B7F9-A191C11D79C9}"/>
                </a:ext>
              </a:extLst>
            </p:cNvPr>
            <p:cNvSpPr/>
            <p:nvPr/>
          </p:nvSpPr>
          <p:spPr>
            <a:xfrm rot="5400000">
              <a:off x="3690621" y="19485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413CA17B-F465-46E7-0864-AD68AB73F8A0}"/>
                </a:ext>
              </a:extLst>
            </p:cNvPr>
            <p:cNvSpPr/>
            <p:nvPr/>
          </p:nvSpPr>
          <p:spPr>
            <a:xfrm rot="5400000">
              <a:off x="3690621" y="27540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9BB3E2D6-BEC2-1626-ABBD-5D1AB13CA15C}"/>
                </a:ext>
              </a:extLst>
            </p:cNvPr>
            <p:cNvSpPr/>
            <p:nvPr/>
          </p:nvSpPr>
          <p:spPr>
            <a:xfrm rot="5400000">
              <a:off x="3690621" y="35595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27" name="正方形/長方形 26">
              <a:extLst>
                <a:ext uri="{FF2B5EF4-FFF2-40B4-BE49-F238E27FC236}">
                  <a16:creationId xmlns:a16="http://schemas.microsoft.com/office/drawing/2014/main" id="{1D1F1C13-03B4-8105-5FBD-433EBF00796E}"/>
                </a:ext>
              </a:extLst>
            </p:cNvPr>
            <p:cNvSpPr/>
            <p:nvPr/>
          </p:nvSpPr>
          <p:spPr>
            <a:xfrm rot="5400000">
              <a:off x="3690621" y="43650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28" name="正方形/長方形 27">
              <a:extLst>
                <a:ext uri="{FF2B5EF4-FFF2-40B4-BE49-F238E27FC236}">
                  <a16:creationId xmlns:a16="http://schemas.microsoft.com/office/drawing/2014/main" id="{AA087D21-445E-BCA4-CA37-7D311F2BAFE7}"/>
                </a:ext>
              </a:extLst>
            </p:cNvPr>
            <p:cNvSpPr/>
            <p:nvPr/>
          </p:nvSpPr>
          <p:spPr>
            <a:xfrm rot="5400000">
              <a:off x="3690621" y="51705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29" name="正方形/長方形 28">
              <a:extLst>
                <a:ext uri="{FF2B5EF4-FFF2-40B4-BE49-F238E27FC236}">
                  <a16:creationId xmlns:a16="http://schemas.microsoft.com/office/drawing/2014/main" id="{0A579CB4-6B80-6736-E514-6DA23CBBF93D}"/>
                </a:ext>
              </a:extLst>
            </p:cNvPr>
            <p:cNvSpPr/>
            <p:nvPr/>
          </p:nvSpPr>
          <p:spPr>
            <a:xfrm rot="5400000">
              <a:off x="3690621" y="59760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30" name="正方形/長方形 29">
              <a:extLst>
                <a:ext uri="{FF2B5EF4-FFF2-40B4-BE49-F238E27FC236}">
                  <a16:creationId xmlns:a16="http://schemas.microsoft.com/office/drawing/2014/main" id="{724A3D61-6648-0C64-6F93-302FFE30C46C}"/>
                </a:ext>
              </a:extLst>
            </p:cNvPr>
            <p:cNvSpPr/>
            <p:nvPr/>
          </p:nvSpPr>
          <p:spPr>
            <a:xfrm rot="5400000">
              <a:off x="3690621" y="67611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</p:grpSp>
      <p:pic>
        <p:nvPicPr>
          <p:cNvPr id="7" name="図 6">
            <a:extLst>
              <a:ext uri="{FF2B5EF4-FFF2-40B4-BE49-F238E27FC236}">
                <a16:creationId xmlns:a16="http://schemas.microsoft.com/office/drawing/2014/main" id="{EE28184B-73AC-0620-663C-CADE2EF563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774" y="414338"/>
            <a:ext cx="6843713" cy="3660775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8B71A52B-76FB-7C32-B203-D9143C6383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37" y="4075113"/>
            <a:ext cx="7918952" cy="4570476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58988A7E-1E00-47F1-67E7-90860B6DE539}"/>
              </a:ext>
            </a:extLst>
          </p:cNvPr>
          <p:cNvSpPr txBox="1"/>
          <p:nvPr/>
        </p:nvSpPr>
        <p:spPr>
          <a:xfrm>
            <a:off x="840036" y="8652729"/>
            <a:ext cx="618640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※余った段ボールを使用して囲いなどを使用する。</a:t>
            </a:r>
          </a:p>
          <a:p>
            <a:pPr marL="133350" indent="-133350" algn="just">
              <a:buNone/>
            </a:pPr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※時間があれば段ボールベッドへ折り紙やペンを用意しておきデコレーションや表札などを作成してもらいオリジナルの段ボールベッドを作成していく。</a:t>
            </a:r>
          </a:p>
        </p:txBody>
      </p:sp>
    </p:spTree>
    <p:extLst>
      <p:ext uri="{BB962C8B-B14F-4D97-AF65-F5344CB8AC3E}">
        <p14:creationId xmlns:p14="http://schemas.microsoft.com/office/powerpoint/2010/main" val="6347244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A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グループ化 15"/>
          <p:cNvGrpSpPr/>
          <p:nvPr/>
        </p:nvGrpSpPr>
        <p:grpSpPr>
          <a:xfrm>
            <a:off x="0" y="0"/>
            <a:ext cx="7565060" cy="10693400"/>
            <a:chOff x="0" y="0"/>
            <a:chExt cx="7565060" cy="10693400"/>
          </a:xfrm>
          <a:solidFill>
            <a:srgbClr val="CC9900">
              <a:alpha val="14902"/>
            </a:srgbClr>
          </a:solidFill>
        </p:grpSpPr>
        <p:sp>
          <p:nvSpPr>
            <p:cNvPr id="19" name="正方形/長方形 18"/>
            <p:cNvSpPr/>
            <p:nvPr/>
          </p:nvSpPr>
          <p:spPr>
            <a:xfrm>
              <a:off x="0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正方形/長方形 19"/>
            <p:cNvSpPr/>
            <p:nvPr/>
          </p:nvSpPr>
          <p:spPr>
            <a:xfrm>
              <a:off x="738504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正方形/長方形 20"/>
            <p:cNvSpPr/>
            <p:nvPr/>
          </p:nvSpPr>
          <p:spPr>
            <a:xfrm>
              <a:off x="1477008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正方形/長方形 21"/>
            <p:cNvSpPr/>
            <p:nvPr/>
          </p:nvSpPr>
          <p:spPr>
            <a:xfrm>
              <a:off x="2215512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正方形/長方形 22"/>
            <p:cNvSpPr/>
            <p:nvPr/>
          </p:nvSpPr>
          <p:spPr>
            <a:xfrm>
              <a:off x="2954016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正方形/長方形 23"/>
            <p:cNvSpPr/>
            <p:nvPr/>
          </p:nvSpPr>
          <p:spPr>
            <a:xfrm>
              <a:off x="3692520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正方形/長方形 24"/>
            <p:cNvSpPr/>
            <p:nvPr/>
          </p:nvSpPr>
          <p:spPr>
            <a:xfrm>
              <a:off x="4431024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正方形/長方形 25"/>
            <p:cNvSpPr/>
            <p:nvPr/>
          </p:nvSpPr>
          <p:spPr>
            <a:xfrm>
              <a:off x="5169528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正方形/長方形 26"/>
            <p:cNvSpPr/>
            <p:nvPr/>
          </p:nvSpPr>
          <p:spPr>
            <a:xfrm>
              <a:off x="5908032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正方形/長方形 27"/>
            <p:cNvSpPr/>
            <p:nvPr/>
          </p:nvSpPr>
          <p:spPr>
            <a:xfrm>
              <a:off x="6646536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正方形/長方形 28"/>
            <p:cNvSpPr/>
            <p:nvPr/>
          </p:nvSpPr>
          <p:spPr>
            <a:xfrm>
              <a:off x="7385040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正方形/長方形 29"/>
            <p:cNvSpPr/>
            <p:nvPr/>
          </p:nvSpPr>
          <p:spPr>
            <a:xfrm rot="5400000">
              <a:off x="3690621" y="-36899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正方形/長方形 30"/>
            <p:cNvSpPr/>
            <p:nvPr/>
          </p:nvSpPr>
          <p:spPr>
            <a:xfrm rot="5400000">
              <a:off x="3690621" y="-28844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正方形/長方形 31"/>
            <p:cNvSpPr/>
            <p:nvPr/>
          </p:nvSpPr>
          <p:spPr>
            <a:xfrm rot="5400000">
              <a:off x="3690621" y="-20789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3" name="正方形/長方形 32"/>
            <p:cNvSpPr/>
            <p:nvPr/>
          </p:nvSpPr>
          <p:spPr>
            <a:xfrm rot="5400000">
              <a:off x="3690621" y="-12734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4" name="正方形/長方形 33"/>
            <p:cNvSpPr/>
            <p:nvPr/>
          </p:nvSpPr>
          <p:spPr>
            <a:xfrm rot="5400000">
              <a:off x="3690621" y="-4679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5" name="正方形/長方形 34"/>
            <p:cNvSpPr/>
            <p:nvPr/>
          </p:nvSpPr>
          <p:spPr>
            <a:xfrm rot="5400000">
              <a:off x="3690621" y="3375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6" name="正方形/長方形 35"/>
            <p:cNvSpPr/>
            <p:nvPr/>
          </p:nvSpPr>
          <p:spPr>
            <a:xfrm rot="5400000">
              <a:off x="3690621" y="11430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7" name="正方形/長方形 36"/>
            <p:cNvSpPr/>
            <p:nvPr/>
          </p:nvSpPr>
          <p:spPr>
            <a:xfrm rot="5400000">
              <a:off x="3690621" y="19485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正方形/長方形 37"/>
            <p:cNvSpPr/>
            <p:nvPr/>
          </p:nvSpPr>
          <p:spPr>
            <a:xfrm rot="5400000">
              <a:off x="3690621" y="27540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" name="正方形/長方形 38"/>
            <p:cNvSpPr/>
            <p:nvPr/>
          </p:nvSpPr>
          <p:spPr>
            <a:xfrm rot="5400000">
              <a:off x="3690621" y="35595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" name="正方形/長方形 39"/>
            <p:cNvSpPr/>
            <p:nvPr/>
          </p:nvSpPr>
          <p:spPr>
            <a:xfrm rot="5400000">
              <a:off x="3690621" y="43650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1" name="正方形/長方形 40"/>
            <p:cNvSpPr/>
            <p:nvPr/>
          </p:nvSpPr>
          <p:spPr>
            <a:xfrm rot="5400000">
              <a:off x="3690621" y="51705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2" name="正方形/長方形 41"/>
            <p:cNvSpPr/>
            <p:nvPr/>
          </p:nvSpPr>
          <p:spPr>
            <a:xfrm rot="5400000">
              <a:off x="3690621" y="59760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3" name="正方形/長方形 42"/>
            <p:cNvSpPr/>
            <p:nvPr/>
          </p:nvSpPr>
          <p:spPr>
            <a:xfrm rot="5400000">
              <a:off x="3690621" y="67611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5" name="グループ化 4"/>
          <p:cNvGrpSpPr/>
          <p:nvPr/>
        </p:nvGrpSpPr>
        <p:grpSpPr>
          <a:xfrm>
            <a:off x="0" y="391454"/>
            <a:ext cx="2380528" cy="504056"/>
            <a:chOff x="0" y="810196"/>
            <a:chExt cx="2380528" cy="504056"/>
          </a:xfrm>
        </p:grpSpPr>
        <p:sp>
          <p:nvSpPr>
            <p:cNvPr id="7" name="正方形/長方形 19"/>
            <p:cNvSpPr/>
            <p:nvPr/>
          </p:nvSpPr>
          <p:spPr>
            <a:xfrm>
              <a:off x="0" y="810196"/>
              <a:ext cx="2380528" cy="504056"/>
            </a:xfrm>
            <a:custGeom>
              <a:avLst/>
              <a:gdLst>
                <a:gd name="connsiteX0" fmla="*/ 0 w 2268463"/>
                <a:gd name="connsiteY0" fmla="*/ 0 h 504056"/>
                <a:gd name="connsiteX1" fmla="*/ 2268463 w 2268463"/>
                <a:gd name="connsiteY1" fmla="*/ 0 h 504056"/>
                <a:gd name="connsiteX2" fmla="*/ 2268463 w 2268463"/>
                <a:gd name="connsiteY2" fmla="*/ 504056 h 504056"/>
                <a:gd name="connsiteX3" fmla="*/ 0 w 2268463"/>
                <a:gd name="connsiteY3" fmla="*/ 504056 h 504056"/>
                <a:gd name="connsiteX4" fmla="*/ 0 w 2268463"/>
                <a:gd name="connsiteY4" fmla="*/ 0 h 504056"/>
                <a:gd name="connsiteX0" fmla="*/ 0 w 2268463"/>
                <a:gd name="connsiteY0" fmla="*/ 0 h 504056"/>
                <a:gd name="connsiteX1" fmla="*/ 2268463 w 2268463"/>
                <a:gd name="connsiteY1" fmla="*/ 0 h 504056"/>
                <a:gd name="connsiteX2" fmla="*/ 2266950 w 2268463"/>
                <a:gd name="connsiteY2" fmla="*/ 66104 h 504056"/>
                <a:gd name="connsiteX3" fmla="*/ 2268463 w 2268463"/>
                <a:gd name="connsiteY3" fmla="*/ 504056 h 504056"/>
                <a:gd name="connsiteX4" fmla="*/ 0 w 2268463"/>
                <a:gd name="connsiteY4" fmla="*/ 504056 h 504056"/>
                <a:gd name="connsiteX5" fmla="*/ 0 w 2268463"/>
                <a:gd name="connsiteY5" fmla="*/ 0 h 504056"/>
                <a:gd name="connsiteX0" fmla="*/ 0 w 2433955"/>
                <a:gd name="connsiteY0" fmla="*/ 0 h 504056"/>
                <a:gd name="connsiteX1" fmla="*/ 2268463 w 2433955"/>
                <a:gd name="connsiteY1" fmla="*/ 0 h 504056"/>
                <a:gd name="connsiteX2" fmla="*/ 2266950 w 2433955"/>
                <a:gd name="connsiteY2" fmla="*/ 66104 h 504056"/>
                <a:gd name="connsiteX3" fmla="*/ 2260600 w 2433955"/>
                <a:gd name="connsiteY3" fmla="*/ 129604 h 504056"/>
                <a:gd name="connsiteX4" fmla="*/ 2268463 w 2433955"/>
                <a:gd name="connsiteY4" fmla="*/ 504056 h 504056"/>
                <a:gd name="connsiteX5" fmla="*/ 0 w 2433955"/>
                <a:gd name="connsiteY5" fmla="*/ 504056 h 504056"/>
                <a:gd name="connsiteX6" fmla="*/ 0 w 2433955"/>
                <a:gd name="connsiteY6" fmla="*/ 0 h 504056"/>
                <a:gd name="connsiteX0" fmla="*/ 0 w 2449559"/>
                <a:gd name="connsiteY0" fmla="*/ 0 h 504056"/>
                <a:gd name="connsiteX1" fmla="*/ 2268463 w 2449559"/>
                <a:gd name="connsiteY1" fmla="*/ 0 h 504056"/>
                <a:gd name="connsiteX2" fmla="*/ 2266950 w 2449559"/>
                <a:gd name="connsiteY2" fmla="*/ 66104 h 504056"/>
                <a:gd name="connsiteX3" fmla="*/ 2260600 w 2449559"/>
                <a:gd name="connsiteY3" fmla="*/ 129604 h 504056"/>
                <a:gd name="connsiteX4" fmla="*/ 2305050 w 2449559"/>
                <a:gd name="connsiteY4" fmla="*/ 205804 h 504056"/>
                <a:gd name="connsiteX5" fmla="*/ 2268463 w 2449559"/>
                <a:gd name="connsiteY5" fmla="*/ 504056 h 504056"/>
                <a:gd name="connsiteX6" fmla="*/ 0 w 2449559"/>
                <a:gd name="connsiteY6" fmla="*/ 504056 h 504056"/>
                <a:gd name="connsiteX7" fmla="*/ 0 w 2449559"/>
                <a:gd name="connsiteY7" fmla="*/ 0 h 504056"/>
                <a:gd name="connsiteX0" fmla="*/ 0 w 2462118"/>
                <a:gd name="connsiteY0" fmla="*/ 0 h 504056"/>
                <a:gd name="connsiteX1" fmla="*/ 2268463 w 2462118"/>
                <a:gd name="connsiteY1" fmla="*/ 0 h 504056"/>
                <a:gd name="connsiteX2" fmla="*/ 2266950 w 2462118"/>
                <a:gd name="connsiteY2" fmla="*/ 66104 h 504056"/>
                <a:gd name="connsiteX3" fmla="*/ 2260600 w 2462118"/>
                <a:gd name="connsiteY3" fmla="*/ 129604 h 504056"/>
                <a:gd name="connsiteX4" fmla="*/ 2305050 w 2462118"/>
                <a:gd name="connsiteY4" fmla="*/ 205804 h 504056"/>
                <a:gd name="connsiteX5" fmla="*/ 2343150 w 2462118"/>
                <a:gd name="connsiteY5" fmla="*/ 275654 h 504056"/>
                <a:gd name="connsiteX6" fmla="*/ 2268463 w 2462118"/>
                <a:gd name="connsiteY6" fmla="*/ 504056 h 504056"/>
                <a:gd name="connsiteX7" fmla="*/ 0 w 2462118"/>
                <a:gd name="connsiteY7" fmla="*/ 504056 h 504056"/>
                <a:gd name="connsiteX8" fmla="*/ 0 w 2462118"/>
                <a:gd name="connsiteY8" fmla="*/ 0 h 504056"/>
                <a:gd name="connsiteX0" fmla="*/ 0 w 2478798"/>
                <a:gd name="connsiteY0" fmla="*/ 0 h 504056"/>
                <a:gd name="connsiteX1" fmla="*/ 2268463 w 2478798"/>
                <a:gd name="connsiteY1" fmla="*/ 0 h 504056"/>
                <a:gd name="connsiteX2" fmla="*/ 2266950 w 2478798"/>
                <a:gd name="connsiteY2" fmla="*/ 66104 h 504056"/>
                <a:gd name="connsiteX3" fmla="*/ 2260600 w 2478798"/>
                <a:gd name="connsiteY3" fmla="*/ 129604 h 504056"/>
                <a:gd name="connsiteX4" fmla="*/ 2305050 w 2478798"/>
                <a:gd name="connsiteY4" fmla="*/ 205804 h 504056"/>
                <a:gd name="connsiteX5" fmla="*/ 2343150 w 2478798"/>
                <a:gd name="connsiteY5" fmla="*/ 275654 h 504056"/>
                <a:gd name="connsiteX6" fmla="*/ 2387599 w 2478798"/>
                <a:gd name="connsiteY6" fmla="*/ 339154 h 504056"/>
                <a:gd name="connsiteX7" fmla="*/ 2268463 w 2478798"/>
                <a:gd name="connsiteY7" fmla="*/ 504056 h 504056"/>
                <a:gd name="connsiteX8" fmla="*/ 0 w 2478798"/>
                <a:gd name="connsiteY8" fmla="*/ 504056 h 504056"/>
                <a:gd name="connsiteX9" fmla="*/ 0 w 2478798"/>
                <a:gd name="connsiteY9" fmla="*/ 0 h 504056"/>
                <a:gd name="connsiteX0" fmla="*/ 0 w 2509708"/>
                <a:gd name="connsiteY0" fmla="*/ 0 h 504056"/>
                <a:gd name="connsiteX1" fmla="*/ 2268463 w 2509708"/>
                <a:gd name="connsiteY1" fmla="*/ 0 h 504056"/>
                <a:gd name="connsiteX2" fmla="*/ 2266950 w 2509708"/>
                <a:gd name="connsiteY2" fmla="*/ 66104 h 504056"/>
                <a:gd name="connsiteX3" fmla="*/ 2260600 w 2509708"/>
                <a:gd name="connsiteY3" fmla="*/ 129604 h 504056"/>
                <a:gd name="connsiteX4" fmla="*/ 2305050 w 2509708"/>
                <a:gd name="connsiteY4" fmla="*/ 205804 h 504056"/>
                <a:gd name="connsiteX5" fmla="*/ 2343150 w 2509708"/>
                <a:gd name="connsiteY5" fmla="*/ 275654 h 504056"/>
                <a:gd name="connsiteX6" fmla="*/ 2387599 w 2509708"/>
                <a:gd name="connsiteY6" fmla="*/ 339154 h 504056"/>
                <a:gd name="connsiteX7" fmla="*/ 2457449 w 2509708"/>
                <a:gd name="connsiteY7" fmla="*/ 421704 h 504056"/>
                <a:gd name="connsiteX8" fmla="*/ 2268463 w 2509708"/>
                <a:gd name="connsiteY8" fmla="*/ 504056 h 504056"/>
                <a:gd name="connsiteX9" fmla="*/ 0 w 2509708"/>
                <a:gd name="connsiteY9" fmla="*/ 504056 h 504056"/>
                <a:gd name="connsiteX10" fmla="*/ 0 w 2509708"/>
                <a:gd name="connsiteY10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66950 w 2490164"/>
                <a:gd name="connsiteY2" fmla="*/ 66104 h 504056"/>
                <a:gd name="connsiteX3" fmla="*/ 2260600 w 2490164"/>
                <a:gd name="connsiteY3" fmla="*/ 129604 h 504056"/>
                <a:gd name="connsiteX4" fmla="*/ 2305050 w 2490164"/>
                <a:gd name="connsiteY4" fmla="*/ 205804 h 504056"/>
                <a:gd name="connsiteX5" fmla="*/ 2343150 w 2490164"/>
                <a:gd name="connsiteY5" fmla="*/ 275654 h 504056"/>
                <a:gd name="connsiteX6" fmla="*/ 2387599 w 2490164"/>
                <a:gd name="connsiteY6" fmla="*/ 339154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60600 w 2490164"/>
                <a:gd name="connsiteY3" fmla="*/ 129604 h 504056"/>
                <a:gd name="connsiteX4" fmla="*/ 2305050 w 2490164"/>
                <a:gd name="connsiteY4" fmla="*/ 205804 h 504056"/>
                <a:gd name="connsiteX5" fmla="*/ 2343150 w 2490164"/>
                <a:gd name="connsiteY5" fmla="*/ 275654 h 504056"/>
                <a:gd name="connsiteX6" fmla="*/ 2387599 w 2490164"/>
                <a:gd name="connsiteY6" fmla="*/ 339154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305050 w 2490164"/>
                <a:gd name="connsiteY4" fmla="*/ 205804 h 504056"/>
                <a:gd name="connsiteX5" fmla="*/ 2343150 w 2490164"/>
                <a:gd name="connsiteY5" fmla="*/ 275654 h 504056"/>
                <a:gd name="connsiteX6" fmla="*/ 2387599 w 2490164"/>
                <a:gd name="connsiteY6" fmla="*/ 339154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270125 w 2490164"/>
                <a:gd name="connsiteY4" fmla="*/ 161354 h 504056"/>
                <a:gd name="connsiteX5" fmla="*/ 2343150 w 2490164"/>
                <a:gd name="connsiteY5" fmla="*/ 275654 h 504056"/>
                <a:gd name="connsiteX6" fmla="*/ 2387599 w 2490164"/>
                <a:gd name="connsiteY6" fmla="*/ 339154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270125 w 2490164"/>
                <a:gd name="connsiteY4" fmla="*/ 161354 h 504056"/>
                <a:gd name="connsiteX5" fmla="*/ 2359025 w 2490164"/>
                <a:gd name="connsiteY5" fmla="*/ 237554 h 504056"/>
                <a:gd name="connsiteX6" fmla="*/ 2387599 w 2490164"/>
                <a:gd name="connsiteY6" fmla="*/ 339154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270125 w 2490164"/>
                <a:gd name="connsiteY4" fmla="*/ 161354 h 504056"/>
                <a:gd name="connsiteX5" fmla="*/ 2359025 w 2490164"/>
                <a:gd name="connsiteY5" fmla="*/ 237554 h 504056"/>
                <a:gd name="connsiteX6" fmla="*/ 2279649 w 2490164"/>
                <a:gd name="connsiteY6" fmla="*/ 285179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270125 w 2490164"/>
                <a:gd name="connsiteY4" fmla="*/ 161354 h 504056"/>
                <a:gd name="connsiteX5" fmla="*/ 2359025 w 2490164"/>
                <a:gd name="connsiteY5" fmla="*/ 237554 h 504056"/>
                <a:gd name="connsiteX6" fmla="*/ 2279649 w 2490164"/>
                <a:gd name="connsiteY6" fmla="*/ 285179 h 504056"/>
                <a:gd name="connsiteX7" fmla="*/ 2393949 w 2490164"/>
                <a:gd name="connsiteY7" fmla="*/ 355029 h 504056"/>
                <a:gd name="connsiteX8" fmla="*/ 2457449 w 2490164"/>
                <a:gd name="connsiteY8" fmla="*/ 421704 h 504056"/>
                <a:gd name="connsiteX9" fmla="*/ 2425699 w 2490164"/>
                <a:gd name="connsiteY9" fmla="*/ 491554 h 504056"/>
                <a:gd name="connsiteX10" fmla="*/ 2268463 w 2490164"/>
                <a:gd name="connsiteY10" fmla="*/ 504056 h 504056"/>
                <a:gd name="connsiteX11" fmla="*/ 0 w 2490164"/>
                <a:gd name="connsiteY11" fmla="*/ 504056 h 504056"/>
                <a:gd name="connsiteX12" fmla="*/ 0 w 2490164"/>
                <a:gd name="connsiteY12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270125 w 2490164"/>
                <a:gd name="connsiteY4" fmla="*/ 161354 h 504056"/>
                <a:gd name="connsiteX5" fmla="*/ 2359025 w 2490164"/>
                <a:gd name="connsiteY5" fmla="*/ 237554 h 504056"/>
                <a:gd name="connsiteX6" fmla="*/ 2279649 w 2490164"/>
                <a:gd name="connsiteY6" fmla="*/ 285179 h 504056"/>
                <a:gd name="connsiteX7" fmla="*/ 2393949 w 2490164"/>
                <a:gd name="connsiteY7" fmla="*/ 355029 h 504056"/>
                <a:gd name="connsiteX8" fmla="*/ 2317749 w 2490164"/>
                <a:gd name="connsiteY8" fmla="*/ 377254 h 504056"/>
                <a:gd name="connsiteX9" fmla="*/ 2425699 w 2490164"/>
                <a:gd name="connsiteY9" fmla="*/ 491554 h 504056"/>
                <a:gd name="connsiteX10" fmla="*/ 2268463 w 2490164"/>
                <a:gd name="connsiteY10" fmla="*/ 504056 h 504056"/>
                <a:gd name="connsiteX11" fmla="*/ 0 w 2490164"/>
                <a:gd name="connsiteY11" fmla="*/ 504056 h 504056"/>
                <a:gd name="connsiteX12" fmla="*/ 0 w 2490164"/>
                <a:gd name="connsiteY12" fmla="*/ 0 h 504056"/>
                <a:gd name="connsiteX0" fmla="*/ 0 w 2472714"/>
                <a:gd name="connsiteY0" fmla="*/ 0 h 504056"/>
                <a:gd name="connsiteX1" fmla="*/ 2268463 w 2472714"/>
                <a:gd name="connsiteY1" fmla="*/ 0 h 504056"/>
                <a:gd name="connsiteX2" fmla="*/ 2238375 w 2472714"/>
                <a:gd name="connsiteY2" fmla="*/ 62929 h 504056"/>
                <a:gd name="connsiteX3" fmla="*/ 2279650 w 2472714"/>
                <a:gd name="connsiteY3" fmla="*/ 107379 h 504056"/>
                <a:gd name="connsiteX4" fmla="*/ 2270125 w 2472714"/>
                <a:gd name="connsiteY4" fmla="*/ 161354 h 504056"/>
                <a:gd name="connsiteX5" fmla="*/ 2359025 w 2472714"/>
                <a:gd name="connsiteY5" fmla="*/ 237554 h 504056"/>
                <a:gd name="connsiteX6" fmla="*/ 2279649 w 2472714"/>
                <a:gd name="connsiteY6" fmla="*/ 285179 h 504056"/>
                <a:gd name="connsiteX7" fmla="*/ 2393949 w 2472714"/>
                <a:gd name="connsiteY7" fmla="*/ 355029 h 504056"/>
                <a:gd name="connsiteX8" fmla="*/ 2317749 w 2472714"/>
                <a:gd name="connsiteY8" fmla="*/ 377254 h 504056"/>
                <a:gd name="connsiteX9" fmla="*/ 2378074 w 2472714"/>
                <a:gd name="connsiteY9" fmla="*/ 431229 h 504056"/>
                <a:gd name="connsiteX10" fmla="*/ 2268463 w 2472714"/>
                <a:gd name="connsiteY10" fmla="*/ 504056 h 504056"/>
                <a:gd name="connsiteX11" fmla="*/ 0 w 2472714"/>
                <a:gd name="connsiteY11" fmla="*/ 504056 h 504056"/>
                <a:gd name="connsiteX12" fmla="*/ 0 w 2472714"/>
                <a:gd name="connsiteY12" fmla="*/ 0 h 504056"/>
                <a:gd name="connsiteX0" fmla="*/ 0 w 2517004"/>
                <a:gd name="connsiteY0" fmla="*/ 0 h 504056"/>
                <a:gd name="connsiteX1" fmla="*/ 2268463 w 2517004"/>
                <a:gd name="connsiteY1" fmla="*/ 0 h 504056"/>
                <a:gd name="connsiteX2" fmla="*/ 2238375 w 2517004"/>
                <a:gd name="connsiteY2" fmla="*/ 62929 h 504056"/>
                <a:gd name="connsiteX3" fmla="*/ 2279650 w 2517004"/>
                <a:gd name="connsiteY3" fmla="*/ 107379 h 504056"/>
                <a:gd name="connsiteX4" fmla="*/ 2270125 w 2517004"/>
                <a:gd name="connsiteY4" fmla="*/ 161354 h 504056"/>
                <a:gd name="connsiteX5" fmla="*/ 2359025 w 2517004"/>
                <a:gd name="connsiteY5" fmla="*/ 237554 h 504056"/>
                <a:gd name="connsiteX6" fmla="*/ 2279649 w 2517004"/>
                <a:gd name="connsiteY6" fmla="*/ 285179 h 504056"/>
                <a:gd name="connsiteX7" fmla="*/ 2393949 w 2517004"/>
                <a:gd name="connsiteY7" fmla="*/ 355029 h 504056"/>
                <a:gd name="connsiteX8" fmla="*/ 2317749 w 2517004"/>
                <a:gd name="connsiteY8" fmla="*/ 377254 h 504056"/>
                <a:gd name="connsiteX9" fmla="*/ 2378074 w 2517004"/>
                <a:gd name="connsiteY9" fmla="*/ 431229 h 504056"/>
                <a:gd name="connsiteX10" fmla="*/ 2470149 w 2517004"/>
                <a:gd name="connsiteY10" fmla="*/ 485204 h 504056"/>
                <a:gd name="connsiteX11" fmla="*/ 2268463 w 2517004"/>
                <a:gd name="connsiteY11" fmla="*/ 504056 h 504056"/>
                <a:gd name="connsiteX12" fmla="*/ 0 w 2517004"/>
                <a:gd name="connsiteY12" fmla="*/ 504056 h 504056"/>
                <a:gd name="connsiteX13" fmla="*/ 0 w 2517004"/>
                <a:gd name="connsiteY13" fmla="*/ 0 h 504056"/>
                <a:gd name="connsiteX0" fmla="*/ 0 w 2440234"/>
                <a:gd name="connsiteY0" fmla="*/ 0 h 504056"/>
                <a:gd name="connsiteX1" fmla="*/ 2268463 w 2440234"/>
                <a:gd name="connsiteY1" fmla="*/ 0 h 504056"/>
                <a:gd name="connsiteX2" fmla="*/ 2238375 w 2440234"/>
                <a:gd name="connsiteY2" fmla="*/ 62929 h 504056"/>
                <a:gd name="connsiteX3" fmla="*/ 2279650 w 2440234"/>
                <a:gd name="connsiteY3" fmla="*/ 107379 h 504056"/>
                <a:gd name="connsiteX4" fmla="*/ 2270125 w 2440234"/>
                <a:gd name="connsiteY4" fmla="*/ 161354 h 504056"/>
                <a:gd name="connsiteX5" fmla="*/ 2359025 w 2440234"/>
                <a:gd name="connsiteY5" fmla="*/ 237554 h 504056"/>
                <a:gd name="connsiteX6" fmla="*/ 2279649 w 2440234"/>
                <a:gd name="connsiteY6" fmla="*/ 285179 h 504056"/>
                <a:gd name="connsiteX7" fmla="*/ 2393949 w 2440234"/>
                <a:gd name="connsiteY7" fmla="*/ 355029 h 504056"/>
                <a:gd name="connsiteX8" fmla="*/ 2317749 w 2440234"/>
                <a:gd name="connsiteY8" fmla="*/ 377254 h 504056"/>
                <a:gd name="connsiteX9" fmla="*/ 2378074 w 2440234"/>
                <a:gd name="connsiteY9" fmla="*/ 431229 h 504056"/>
                <a:gd name="connsiteX10" fmla="*/ 2238374 w 2440234"/>
                <a:gd name="connsiteY10" fmla="*/ 431229 h 504056"/>
                <a:gd name="connsiteX11" fmla="*/ 2268463 w 2440234"/>
                <a:gd name="connsiteY11" fmla="*/ 504056 h 504056"/>
                <a:gd name="connsiteX12" fmla="*/ 0 w 2440234"/>
                <a:gd name="connsiteY12" fmla="*/ 504056 h 504056"/>
                <a:gd name="connsiteX13" fmla="*/ 0 w 2440234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9226"/>
                <a:gd name="connsiteY0" fmla="*/ 0 h 504056"/>
                <a:gd name="connsiteX1" fmla="*/ 2268463 w 2399226"/>
                <a:gd name="connsiteY1" fmla="*/ 0 h 504056"/>
                <a:gd name="connsiteX2" fmla="*/ 2238375 w 2399226"/>
                <a:gd name="connsiteY2" fmla="*/ 62929 h 504056"/>
                <a:gd name="connsiteX3" fmla="*/ 2279650 w 2399226"/>
                <a:gd name="connsiteY3" fmla="*/ 107379 h 504056"/>
                <a:gd name="connsiteX4" fmla="*/ 2270125 w 2399226"/>
                <a:gd name="connsiteY4" fmla="*/ 161354 h 504056"/>
                <a:gd name="connsiteX5" fmla="*/ 2359025 w 2399226"/>
                <a:gd name="connsiteY5" fmla="*/ 237554 h 504056"/>
                <a:gd name="connsiteX6" fmla="*/ 2279649 w 2399226"/>
                <a:gd name="connsiteY6" fmla="*/ 285179 h 504056"/>
                <a:gd name="connsiteX7" fmla="*/ 2393949 w 2399226"/>
                <a:gd name="connsiteY7" fmla="*/ 355029 h 504056"/>
                <a:gd name="connsiteX8" fmla="*/ 2317749 w 2399226"/>
                <a:gd name="connsiteY8" fmla="*/ 377254 h 504056"/>
                <a:gd name="connsiteX9" fmla="*/ 2378074 w 2399226"/>
                <a:gd name="connsiteY9" fmla="*/ 431229 h 504056"/>
                <a:gd name="connsiteX10" fmla="*/ 2238374 w 2399226"/>
                <a:gd name="connsiteY10" fmla="*/ 431229 h 504056"/>
                <a:gd name="connsiteX11" fmla="*/ 2268463 w 2399226"/>
                <a:gd name="connsiteY11" fmla="*/ 504056 h 504056"/>
                <a:gd name="connsiteX12" fmla="*/ 0 w 2399226"/>
                <a:gd name="connsiteY12" fmla="*/ 504056 h 504056"/>
                <a:gd name="connsiteX13" fmla="*/ 0 w 2399226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93143 w 2393949"/>
                <a:gd name="connsiteY10" fmla="*/ 435991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93143 w 2393949"/>
                <a:gd name="connsiteY10" fmla="*/ 435991 h 504056"/>
                <a:gd name="connsiteX11" fmla="*/ 232561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43943 w 2393949"/>
                <a:gd name="connsiteY8" fmla="*/ 377254 h 504056"/>
                <a:gd name="connsiteX9" fmla="*/ 2378074 w 2393949"/>
                <a:gd name="connsiteY9" fmla="*/ 431229 h 504056"/>
                <a:gd name="connsiteX10" fmla="*/ 2293143 w 2393949"/>
                <a:gd name="connsiteY10" fmla="*/ 435991 h 504056"/>
                <a:gd name="connsiteX11" fmla="*/ 232561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298700 w 2393949"/>
                <a:gd name="connsiteY8" fmla="*/ 377254 h 504056"/>
                <a:gd name="connsiteX9" fmla="*/ 2378074 w 2393949"/>
                <a:gd name="connsiteY9" fmla="*/ 431229 h 504056"/>
                <a:gd name="connsiteX10" fmla="*/ 2293143 w 2393949"/>
                <a:gd name="connsiteY10" fmla="*/ 435991 h 504056"/>
                <a:gd name="connsiteX11" fmla="*/ 232561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3938 w 2379662"/>
                <a:gd name="connsiteY8" fmla="*/ 353441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3938 w 2379662"/>
                <a:gd name="connsiteY8" fmla="*/ 353441 h 504056"/>
                <a:gd name="connsiteX9" fmla="*/ 2378074 w 2379662"/>
                <a:gd name="connsiteY9" fmla="*/ 431229 h 504056"/>
                <a:gd name="connsiteX10" fmla="*/ 2264568 w 2379662"/>
                <a:gd name="connsiteY10" fmla="*/ 433610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80528"/>
                <a:gd name="connsiteY0" fmla="*/ 0 h 504056"/>
                <a:gd name="connsiteX1" fmla="*/ 2268463 w 2380528"/>
                <a:gd name="connsiteY1" fmla="*/ 0 h 504056"/>
                <a:gd name="connsiteX2" fmla="*/ 2224088 w 2380528"/>
                <a:gd name="connsiteY2" fmla="*/ 55786 h 504056"/>
                <a:gd name="connsiteX3" fmla="*/ 2339182 w 2380528"/>
                <a:gd name="connsiteY3" fmla="*/ 116904 h 504056"/>
                <a:gd name="connsiteX4" fmla="*/ 2270125 w 2380528"/>
                <a:gd name="connsiteY4" fmla="*/ 175641 h 504056"/>
                <a:gd name="connsiteX5" fmla="*/ 2359025 w 2380528"/>
                <a:gd name="connsiteY5" fmla="*/ 237554 h 504056"/>
                <a:gd name="connsiteX6" fmla="*/ 2279649 w 2380528"/>
                <a:gd name="connsiteY6" fmla="*/ 285179 h 504056"/>
                <a:gd name="connsiteX7" fmla="*/ 2379662 w 2380528"/>
                <a:gd name="connsiteY7" fmla="*/ 324073 h 504056"/>
                <a:gd name="connsiteX8" fmla="*/ 2293938 w 2380528"/>
                <a:gd name="connsiteY8" fmla="*/ 353441 h 504056"/>
                <a:gd name="connsiteX9" fmla="*/ 2380455 w 2380528"/>
                <a:gd name="connsiteY9" fmla="*/ 412179 h 504056"/>
                <a:gd name="connsiteX10" fmla="*/ 2264568 w 2380528"/>
                <a:gd name="connsiteY10" fmla="*/ 433610 h 504056"/>
                <a:gd name="connsiteX11" fmla="*/ 2325613 w 2380528"/>
                <a:gd name="connsiteY11" fmla="*/ 504056 h 504056"/>
                <a:gd name="connsiteX12" fmla="*/ 0 w 2380528"/>
                <a:gd name="connsiteY12" fmla="*/ 504056 h 504056"/>
                <a:gd name="connsiteX13" fmla="*/ 0 w 2380528"/>
                <a:gd name="connsiteY13" fmla="*/ 0 h 504056"/>
                <a:gd name="connsiteX0" fmla="*/ 0 w 2380528"/>
                <a:gd name="connsiteY0" fmla="*/ 0 h 504056"/>
                <a:gd name="connsiteX1" fmla="*/ 2268463 w 2380528"/>
                <a:gd name="connsiteY1" fmla="*/ 0 h 504056"/>
                <a:gd name="connsiteX2" fmla="*/ 2224088 w 2380528"/>
                <a:gd name="connsiteY2" fmla="*/ 55786 h 504056"/>
                <a:gd name="connsiteX3" fmla="*/ 2339182 w 2380528"/>
                <a:gd name="connsiteY3" fmla="*/ 116904 h 504056"/>
                <a:gd name="connsiteX4" fmla="*/ 2270125 w 2380528"/>
                <a:gd name="connsiteY4" fmla="*/ 175641 h 504056"/>
                <a:gd name="connsiteX5" fmla="*/ 2359025 w 2380528"/>
                <a:gd name="connsiteY5" fmla="*/ 237554 h 504056"/>
                <a:gd name="connsiteX6" fmla="*/ 2279649 w 2380528"/>
                <a:gd name="connsiteY6" fmla="*/ 285179 h 504056"/>
                <a:gd name="connsiteX7" fmla="*/ 2379662 w 2380528"/>
                <a:gd name="connsiteY7" fmla="*/ 324073 h 504056"/>
                <a:gd name="connsiteX8" fmla="*/ 2293938 w 2380528"/>
                <a:gd name="connsiteY8" fmla="*/ 377254 h 504056"/>
                <a:gd name="connsiteX9" fmla="*/ 2380455 w 2380528"/>
                <a:gd name="connsiteY9" fmla="*/ 412179 h 504056"/>
                <a:gd name="connsiteX10" fmla="*/ 2264568 w 2380528"/>
                <a:gd name="connsiteY10" fmla="*/ 433610 h 504056"/>
                <a:gd name="connsiteX11" fmla="*/ 2325613 w 2380528"/>
                <a:gd name="connsiteY11" fmla="*/ 504056 h 504056"/>
                <a:gd name="connsiteX12" fmla="*/ 0 w 2380528"/>
                <a:gd name="connsiteY12" fmla="*/ 504056 h 504056"/>
                <a:gd name="connsiteX13" fmla="*/ 0 w 2380528"/>
                <a:gd name="connsiteY13" fmla="*/ 0 h 504056"/>
                <a:gd name="connsiteX0" fmla="*/ 0 w 2380528"/>
                <a:gd name="connsiteY0" fmla="*/ 0 h 504056"/>
                <a:gd name="connsiteX1" fmla="*/ 2268463 w 2380528"/>
                <a:gd name="connsiteY1" fmla="*/ 0 h 504056"/>
                <a:gd name="connsiteX2" fmla="*/ 2224088 w 2380528"/>
                <a:gd name="connsiteY2" fmla="*/ 55786 h 504056"/>
                <a:gd name="connsiteX3" fmla="*/ 2339182 w 2380528"/>
                <a:gd name="connsiteY3" fmla="*/ 116904 h 504056"/>
                <a:gd name="connsiteX4" fmla="*/ 2270125 w 2380528"/>
                <a:gd name="connsiteY4" fmla="*/ 175641 h 504056"/>
                <a:gd name="connsiteX5" fmla="*/ 2359025 w 2380528"/>
                <a:gd name="connsiteY5" fmla="*/ 237554 h 504056"/>
                <a:gd name="connsiteX6" fmla="*/ 2303462 w 2380528"/>
                <a:gd name="connsiteY6" fmla="*/ 268511 h 504056"/>
                <a:gd name="connsiteX7" fmla="*/ 2379662 w 2380528"/>
                <a:gd name="connsiteY7" fmla="*/ 324073 h 504056"/>
                <a:gd name="connsiteX8" fmla="*/ 2293938 w 2380528"/>
                <a:gd name="connsiteY8" fmla="*/ 377254 h 504056"/>
                <a:gd name="connsiteX9" fmla="*/ 2380455 w 2380528"/>
                <a:gd name="connsiteY9" fmla="*/ 412179 h 504056"/>
                <a:gd name="connsiteX10" fmla="*/ 2264568 w 2380528"/>
                <a:gd name="connsiteY10" fmla="*/ 433610 h 504056"/>
                <a:gd name="connsiteX11" fmla="*/ 2325613 w 2380528"/>
                <a:gd name="connsiteY11" fmla="*/ 504056 h 504056"/>
                <a:gd name="connsiteX12" fmla="*/ 0 w 2380528"/>
                <a:gd name="connsiteY12" fmla="*/ 504056 h 504056"/>
                <a:gd name="connsiteX13" fmla="*/ 0 w 2380528"/>
                <a:gd name="connsiteY13" fmla="*/ 0 h 504056"/>
                <a:gd name="connsiteX0" fmla="*/ 0 w 2380528"/>
                <a:gd name="connsiteY0" fmla="*/ 0 h 504056"/>
                <a:gd name="connsiteX1" fmla="*/ 2268463 w 2380528"/>
                <a:gd name="connsiteY1" fmla="*/ 0 h 504056"/>
                <a:gd name="connsiteX2" fmla="*/ 2224088 w 2380528"/>
                <a:gd name="connsiteY2" fmla="*/ 55786 h 504056"/>
                <a:gd name="connsiteX3" fmla="*/ 2339182 w 2380528"/>
                <a:gd name="connsiteY3" fmla="*/ 116904 h 504056"/>
                <a:gd name="connsiteX4" fmla="*/ 2270125 w 2380528"/>
                <a:gd name="connsiteY4" fmla="*/ 175641 h 504056"/>
                <a:gd name="connsiteX5" fmla="*/ 2359025 w 2380528"/>
                <a:gd name="connsiteY5" fmla="*/ 211360 h 504056"/>
                <a:gd name="connsiteX6" fmla="*/ 2303462 w 2380528"/>
                <a:gd name="connsiteY6" fmla="*/ 268511 h 504056"/>
                <a:gd name="connsiteX7" fmla="*/ 2379662 w 2380528"/>
                <a:gd name="connsiteY7" fmla="*/ 324073 h 504056"/>
                <a:gd name="connsiteX8" fmla="*/ 2293938 w 2380528"/>
                <a:gd name="connsiteY8" fmla="*/ 377254 h 504056"/>
                <a:gd name="connsiteX9" fmla="*/ 2380455 w 2380528"/>
                <a:gd name="connsiteY9" fmla="*/ 412179 h 504056"/>
                <a:gd name="connsiteX10" fmla="*/ 2264568 w 2380528"/>
                <a:gd name="connsiteY10" fmla="*/ 433610 h 504056"/>
                <a:gd name="connsiteX11" fmla="*/ 2325613 w 2380528"/>
                <a:gd name="connsiteY11" fmla="*/ 504056 h 504056"/>
                <a:gd name="connsiteX12" fmla="*/ 0 w 2380528"/>
                <a:gd name="connsiteY12" fmla="*/ 504056 h 504056"/>
                <a:gd name="connsiteX13" fmla="*/ 0 w 2380528"/>
                <a:gd name="connsiteY13" fmla="*/ 0 h 504056"/>
                <a:gd name="connsiteX0" fmla="*/ 0 w 2380528"/>
                <a:gd name="connsiteY0" fmla="*/ 0 h 504056"/>
                <a:gd name="connsiteX1" fmla="*/ 2268463 w 2380528"/>
                <a:gd name="connsiteY1" fmla="*/ 0 h 504056"/>
                <a:gd name="connsiteX2" fmla="*/ 2224088 w 2380528"/>
                <a:gd name="connsiteY2" fmla="*/ 55786 h 504056"/>
                <a:gd name="connsiteX3" fmla="*/ 2339182 w 2380528"/>
                <a:gd name="connsiteY3" fmla="*/ 116904 h 504056"/>
                <a:gd name="connsiteX4" fmla="*/ 2270125 w 2380528"/>
                <a:gd name="connsiteY4" fmla="*/ 175641 h 504056"/>
                <a:gd name="connsiteX5" fmla="*/ 2359025 w 2380528"/>
                <a:gd name="connsiteY5" fmla="*/ 211360 h 504056"/>
                <a:gd name="connsiteX6" fmla="*/ 2303462 w 2380528"/>
                <a:gd name="connsiteY6" fmla="*/ 268511 h 504056"/>
                <a:gd name="connsiteX7" fmla="*/ 2379662 w 2380528"/>
                <a:gd name="connsiteY7" fmla="*/ 324073 h 504056"/>
                <a:gd name="connsiteX8" fmla="*/ 2293938 w 2380528"/>
                <a:gd name="connsiteY8" fmla="*/ 377254 h 504056"/>
                <a:gd name="connsiteX9" fmla="*/ 2380455 w 2380528"/>
                <a:gd name="connsiteY9" fmla="*/ 412179 h 504056"/>
                <a:gd name="connsiteX10" fmla="*/ 2264568 w 2380528"/>
                <a:gd name="connsiteY10" fmla="*/ 433610 h 504056"/>
                <a:gd name="connsiteX11" fmla="*/ 2325613 w 2380528"/>
                <a:gd name="connsiteY11" fmla="*/ 504056 h 504056"/>
                <a:gd name="connsiteX12" fmla="*/ 0 w 2380528"/>
                <a:gd name="connsiteY12" fmla="*/ 504056 h 504056"/>
                <a:gd name="connsiteX13" fmla="*/ 0 w 2380528"/>
                <a:gd name="connsiteY13" fmla="*/ 0 h 504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0528" h="504056">
                  <a:moveTo>
                    <a:pt x="0" y="0"/>
                  </a:moveTo>
                  <a:lnTo>
                    <a:pt x="2268463" y="0"/>
                  </a:lnTo>
                  <a:cubicBezTo>
                    <a:pt x="2267959" y="22035"/>
                    <a:pt x="2222210" y="52801"/>
                    <a:pt x="2224088" y="55786"/>
                  </a:cubicBezTo>
                  <a:cubicBezTo>
                    <a:pt x="2215634" y="58337"/>
                    <a:pt x="2341311" y="115350"/>
                    <a:pt x="2339182" y="116904"/>
                  </a:cubicBezTo>
                  <a:cubicBezTo>
                    <a:pt x="2340770" y="113994"/>
                    <a:pt x="2271197" y="172763"/>
                    <a:pt x="2270125" y="175641"/>
                  </a:cubicBezTo>
                  <a:cubicBezTo>
                    <a:pt x="2271977" y="171408"/>
                    <a:pt x="2360360" y="211657"/>
                    <a:pt x="2359025" y="211360"/>
                  </a:cubicBezTo>
                  <a:cubicBezTo>
                    <a:pt x="2358496" y="202629"/>
                    <a:pt x="2300023" y="249726"/>
                    <a:pt x="2303462" y="268511"/>
                  </a:cubicBezTo>
                  <a:cubicBezTo>
                    <a:pt x="2306901" y="287296"/>
                    <a:pt x="2378604" y="317194"/>
                    <a:pt x="2379662" y="324073"/>
                  </a:cubicBezTo>
                  <a:cubicBezTo>
                    <a:pt x="2377545" y="324602"/>
                    <a:pt x="2298965" y="374344"/>
                    <a:pt x="2293938" y="377254"/>
                  </a:cubicBezTo>
                  <a:cubicBezTo>
                    <a:pt x="2298700" y="381223"/>
                    <a:pt x="2383378" y="411154"/>
                    <a:pt x="2380455" y="412179"/>
                  </a:cubicBezTo>
                  <a:cubicBezTo>
                    <a:pt x="2380455" y="407946"/>
                    <a:pt x="2263786" y="427822"/>
                    <a:pt x="2264568" y="433610"/>
                  </a:cubicBezTo>
                  <a:cubicBezTo>
                    <a:pt x="2262175" y="433048"/>
                    <a:pt x="2330904" y="504089"/>
                    <a:pt x="2325613" y="504056"/>
                  </a:cubicBezTo>
                  <a:lnTo>
                    <a:pt x="0" y="5040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平行四辺形 7"/>
            <p:cNvSpPr/>
            <p:nvPr/>
          </p:nvSpPr>
          <p:spPr>
            <a:xfrm>
              <a:off x="0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平行四辺形 8"/>
            <p:cNvSpPr/>
            <p:nvPr/>
          </p:nvSpPr>
          <p:spPr>
            <a:xfrm>
              <a:off x="324247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平行四辺形 9"/>
            <p:cNvSpPr/>
            <p:nvPr/>
          </p:nvSpPr>
          <p:spPr>
            <a:xfrm>
              <a:off x="648494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平行四辺形 10"/>
            <p:cNvSpPr/>
            <p:nvPr/>
          </p:nvSpPr>
          <p:spPr>
            <a:xfrm>
              <a:off x="972741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平行四辺形 11"/>
            <p:cNvSpPr/>
            <p:nvPr/>
          </p:nvSpPr>
          <p:spPr>
            <a:xfrm>
              <a:off x="1296988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平行四辺形 12"/>
            <p:cNvSpPr/>
            <p:nvPr/>
          </p:nvSpPr>
          <p:spPr>
            <a:xfrm>
              <a:off x="1621235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平行四辺形 13"/>
            <p:cNvSpPr/>
            <p:nvPr/>
          </p:nvSpPr>
          <p:spPr>
            <a:xfrm>
              <a:off x="1945482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5" name="正方形/長方形 14"/>
          <p:cNvSpPr/>
          <p:nvPr/>
        </p:nvSpPr>
        <p:spPr>
          <a:xfrm>
            <a:off x="72617" y="476768"/>
            <a:ext cx="252032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000" b="1" cap="none" spc="50" dirty="0">
                <a:ln w="12700" cap="rnd" cmpd="sng">
                  <a:noFill/>
                  <a:prstDash val="solid"/>
                </a:ln>
                <a:solidFill>
                  <a:srgbClr val="652701"/>
                </a:solidFill>
                <a:effectLst/>
                <a:latin typeface="Segoe Script" pitchFamily="34" charset="0"/>
                <a:ea typeface="HGP創英角ﾎﾟｯﾌﾟ体" pitchFamily="50" charset="-128"/>
              </a:rPr>
              <a:t>Memo</a:t>
            </a: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3" cstate="print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115" y="311236"/>
            <a:ext cx="510035" cy="565642"/>
          </a:xfrm>
          <a:prstGeom prst="rect">
            <a:avLst/>
          </a:prstGeom>
        </p:spPr>
      </p:pic>
      <p:sp>
        <p:nvSpPr>
          <p:cNvPr id="17" name="角丸四角形 16"/>
          <p:cNvSpPr/>
          <p:nvPr/>
        </p:nvSpPr>
        <p:spPr>
          <a:xfrm>
            <a:off x="537369" y="1355725"/>
            <a:ext cx="6486525" cy="8677275"/>
          </a:xfrm>
          <a:prstGeom prst="roundRect">
            <a:avLst>
              <a:gd name="adj" fmla="val 217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8" name="表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4781850"/>
              </p:ext>
            </p:extLst>
          </p:nvPr>
        </p:nvGraphicFramePr>
        <p:xfrm>
          <a:off x="775252" y="1685219"/>
          <a:ext cx="6010758" cy="79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107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62829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AAE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D869739-0293-D538-D952-E7579DB7FD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FCD1071D-0D2C-7A72-7112-89ADC49CC85C}"/>
              </a:ext>
            </a:extLst>
          </p:cNvPr>
          <p:cNvGrpSpPr/>
          <p:nvPr/>
        </p:nvGrpSpPr>
        <p:grpSpPr>
          <a:xfrm>
            <a:off x="0" y="0"/>
            <a:ext cx="7565060" cy="10693400"/>
            <a:chOff x="0" y="0"/>
            <a:chExt cx="7565060" cy="10693400"/>
          </a:xfrm>
          <a:solidFill>
            <a:srgbClr val="CC9900">
              <a:alpha val="14902"/>
            </a:srgbClr>
          </a:solidFill>
        </p:grpSpPr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2DDDBAF6-E13E-2B80-B8C2-B2B2C4FF316F}"/>
                </a:ext>
              </a:extLst>
            </p:cNvPr>
            <p:cNvSpPr/>
            <p:nvPr/>
          </p:nvSpPr>
          <p:spPr>
            <a:xfrm>
              <a:off x="0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D839C503-5A82-8B08-4140-8801D44A106D}"/>
                </a:ext>
              </a:extLst>
            </p:cNvPr>
            <p:cNvSpPr/>
            <p:nvPr/>
          </p:nvSpPr>
          <p:spPr>
            <a:xfrm>
              <a:off x="738504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正方形/長方形 20">
              <a:extLst>
                <a:ext uri="{FF2B5EF4-FFF2-40B4-BE49-F238E27FC236}">
                  <a16:creationId xmlns:a16="http://schemas.microsoft.com/office/drawing/2014/main" id="{1EEB5CBC-BCA1-CDC9-247C-0F1E69B5DFCD}"/>
                </a:ext>
              </a:extLst>
            </p:cNvPr>
            <p:cNvSpPr/>
            <p:nvPr/>
          </p:nvSpPr>
          <p:spPr>
            <a:xfrm>
              <a:off x="1477008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225587C8-76EF-050B-DD00-A04A52E5B5F4}"/>
                </a:ext>
              </a:extLst>
            </p:cNvPr>
            <p:cNvSpPr/>
            <p:nvPr/>
          </p:nvSpPr>
          <p:spPr>
            <a:xfrm>
              <a:off x="2215512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06B3255F-36C4-84A2-DE76-D44B646D4D12}"/>
                </a:ext>
              </a:extLst>
            </p:cNvPr>
            <p:cNvSpPr/>
            <p:nvPr/>
          </p:nvSpPr>
          <p:spPr>
            <a:xfrm>
              <a:off x="2954016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2274A955-4530-6549-F204-B7DDA88C743E}"/>
                </a:ext>
              </a:extLst>
            </p:cNvPr>
            <p:cNvSpPr/>
            <p:nvPr/>
          </p:nvSpPr>
          <p:spPr>
            <a:xfrm>
              <a:off x="3692520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170F1613-1F26-2348-52DE-5EA4682D1740}"/>
                </a:ext>
              </a:extLst>
            </p:cNvPr>
            <p:cNvSpPr/>
            <p:nvPr/>
          </p:nvSpPr>
          <p:spPr>
            <a:xfrm>
              <a:off x="4431024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A5E27A17-7A1E-E16F-64C2-D231C2619EA2}"/>
                </a:ext>
              </a:extLst>
            </p:cNvPr>
            <p:cNvSpPr/>
            <p:nvPr/>
          </p:nvSpPr>
          <p:spPr>
            <a:xfrm>
              <a:off x="5169528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正方形/長方形 26">
              <a:extLst>
                <a:ext uri="{FF2B5EF4-FFF2-40B4-BE49-F238E27FC236}">
                  <a16:creationId xmlns:a16="http://schemas.microsoft.com/office/drawing/2014/main" id="{65408D69-46AB-86CD-0905-BA4DB3DEAA47}"/>
                </a:ext>
              </a:extLst>
            </p:cNvPr>
            <p:cNvSpPr/>
            <p:nvPr/>
          </p:nvSpPr>
          <p:spPr>
            <a:xfrm>
              <a:off x="5908032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正方形/長方形 27">
              <a:extLst>
                <a:ext uri="{FF2B5EF4-FFF2-40B4-BE49-F238E27FC236}">
                  <a16:creationId xmlns:a16="http://schemas.microsoft.com/office/drawing/2014/main" id="{0845CA3E-E876-7E19-D83B-4577A494AEC4}"/>
                </a:ext>
              </a:extLst>
            </p:cNvPr>
            <p:cNvSpPr/>
            <p:nvPr/>
          </p:nvSpPr>
          <p:spPr>
            <a:xfrm>
              <a:off x="6646536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正方形/長方形 28">
              <a:extLst>
                <a:ext uri="{FF2B5EF4-FFF2-40B4-BE49-F238E27FC236}">
                  <a16:creationId xmlns:a16="http://schemas.microsoft.com/office/drawing/2014/main" id="{B9C5771D-7D58-3A1A-1A7E-A3E3FB1640F6}"/>
                </a:ext>
              </a:extLst>
            </p:cNvPr>
            <p:cNvSpPr/>
            <p:nvPr/>
          </p:nvSpPr>
          <p:spPr>
            <a:xfrm>
              <a:off x="7385040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正方形/長方形 29">
              <a:extLst>
                <a:ext uri="{FF2B5EF4-FFF2-40B4-BE49-F238E27FC236}">
                  <a16:creationId xmlns:a16="http://schemas.microsoft.com/office/drawing/2014/main" id="{76618172-F970-A9AA-BC7F-88FF0EF7180A}"/>
                </a:ext>
              </a:extLst>
            </p:cNvPr>
            <p:cNvSpPr/>
            <p:nvPr/>
          </p:nvSpPr>
          <p:spPr>
            <a:xfrm rot="5400000">
              <a:off x="3690621" y="-36899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正方形/長方形 30">
              <a:extLst>
                <a:ext uri="{FF2B5EF4-FFF2-40B4-BE49-F238E27FC236}">
                  <a16:creationId xmlns:a16="http://schemas.microsoft.com/office/drawing/2014/main" id="{CF8EB309-1E0D-AD47-EB24-40147B7BDC5D}"/>
                </a:ext>
              </a:extLst>
            </p:cNvPr>
            <p:cNvSpPr/>
            <p:nvPr/>
          </p:nvSpPr>
          <p:spPr>
            <a:xfrm rot="5400000">
              <a:off x="3690621" y="-28844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正方形/長方形 31">
              <a:extLst>
                <a:ext uri="{FF2B5EF4-FFF2-40B4-BE49-F238E27FC236}">
                  <a16:creationId xmlns:a16="http://schemas.microsoft.com/office/drawing/2014/main" id="{5AB8C04A-C862-9A9C-3D9B-E56BD04901E9}"/>
                </a:ext>
              </a:extLst>
            </p:cNvPr>
            <p:cNvSpPr/>
            <p:nvPr/>
          </p:nvSpPr>
          <p:spPr>
            <a:xfrm rot="5400000">
              <a:off x="3690621" y="-20789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3" name="正方形/長方形 32">
              <a:extLst>
                <a:ext uri="{FF2B5EF4-FFF2-40B4-BE49-F238E27FC236}">
                  <a16:creationId xmlns:a16="http://schemas.microsoft.com/office/drawing/2014/main" id="{9549A50E-DCD9-E9B4-35F9-A1D7E76139DE}"/>
                </a:ext>
              </a:extLst>
            </p:cNvPr>
            <p:cNvSpPr/>
            <p:nvPr/>
          </p:nvSpPr>
          <p:spPr>
            <a:xfrm rot="5400000">
              <a:off x="3690621" y="-12734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4" name="正方形/長方形 33">
              <a:extLst>
                <a:ext uri="{FF2B5EF4-FFF2-40B4-BE49-F238E27FC236}">
                  <a16:creationId xmlns:a16="http://schemas.microsoft.com/office/drawing/2014/main" id="{896E5BEA-E5C8-B8FC-FD5C-2D4B1741F310}"/>
                </a:ext>
              </a:extLst>
            </p:cNvPr>
            <p:cNvSpPr/>
            <p:nvPr/>
          </p:nvSpPr>
          <p:spPr>
            <a:xfrm rot="5400000">
              <a:off x="3690621" y="-4679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5" name="正方形/長方形 34">
              <a:extLst>
                <a:ext uri="{FF2B5EF4-FFF2-40B4-BE49-F238E27FC236}">
                  <a16:creationId xmlns:a16="http://schemas.microsoft.com/office/drawing/2014/main" id="{44B66990-CB74-4D56-1085-886B93998667}"/>
                </a:ext>
              </a:extLst>
            </p:cNvPr>
            <p:cNvSpPr/>
            <p:nvPr/>
          </p:nvSpPr>
          <p:spPr>
            <a:xfrm rot="5400000">
              <a:off x="3690621" y="3375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6" name="正方形/長方形 35">
              <a:extLst>
                <a:ext uri="{FF2B5EF4-FFF2-40B4-BE49-F238E27FC236}">
                  <a16:creationId xmlns:a16="http://schemas.microsoft.com/office/drawing/2014/main" id="{CA781448-1726-BC5A-7AFF-502BC2CFEEB4}"/>
                </a:ext>
              </a:extLst>
            </p:cNvPr>
            <p:cNvSpPr/>
            <p:nvPr/>
          </p:nvSpPr>
          <p:spPr>
            <a:xfrm rot="5400000">
              <a:off x="3690621" y="11430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7" name="正方形/長方形 36">
              <a:extLst>
                <a:ext uri="{FF2B5EF4-FFF2-40B4-BE49-F238E27FC236}">
                  <a16:creationId xmlns:a16="http://schemas.microsoft.com/office/drawing/2014/main" id="{84EFDC8B-8447-804D-88F6-A077D9278E7D}"/>
                </a:ext>
              </a:extLst>
            </p:cNvPr>
            <p:cNvSpPr/>
            <p:nvPr/>
          </p:nvSpPr>
          <p:spPr>
            <a:xfrm rot="5400000">
              <a:off x="3690621" y="19485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正方形/長方形 37">
              <a:extLst>
                <a:ext uri="{FF2B5EF4-FFF2-40B4-BE49-F238E27FC236}">
                  <a16:creationId xmlns:a16="http://schemas.microsoft.com/office/drawing/2014/main" id="{56E1E480-B7A4-C394-7D2A-943BADAEAFD3}"/>
                </a:ext>
              </a:extLst>
            </p:cNvPr>
            <p:cNvSpPr/>
            <p:nvPr/>
          </p:nvSpPr>
          <p:spPr>
            <a:xfrm rot="5400000">
              <a:off x="3690621" y="27540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" name="正方形/長方形 38">
              <a:extLst>
                <a:ext uri="{FF2B5EF4-FFF2-40B4-BE49-F238E27FC236}">
                  <a16:creationId xmlns:a16="http://schemas.microsoft.com/office/drawing/2014/main" id="{D3A90763-A23D-CF8E-7111-BFB7BD2B70A4}"/>
                </a:ext>
              </a:extLst>
            </p:cNvPr>
            <p:cNvSpPr/>
            <p:nvPr/>
          </p:nvSpPr>
          <p:spPr>
            <a:xfrm rot="5400000">
              <a:off x="3690621" y="35595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" name="正方形/長方形 39">
              <a:extLst>
                <a:ext uri="{FF2B5EF4-FFF2-40B4-BE49-F238E27FC236}">
                  <a16:creationId xmlns:a16="http://schemas.microsoft.com/office/drawing/2014/main" id="{3EDE2E74-FA43-970A-6C5C-969C15034262}"/>
                </a:ext>
              </a:extLst>
            </p:cNvPr>
            <p:cNvSpPr/>
            <p:nvPr/>
          </p:nvSpPr>
          <p:spPr>
            <a:xfrm rot="5400000">
              <a:off x="3690621" y="43650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1" name="正方形/長方形 40">
              <a:extLst>
                <a:ext uri="{FF2B5EF4-FFF2-40B4-BE49-F238E27FC236}">
                  <a16:creationId xmlns:a16="http://schemas.microsoft.com/office/drawing/2014/main" id="{089E80A2-807F-A0B6-EE52-9611ADA0BF16}"/>
                </a:ext>
              </a:extLst>
            </p:cNvPr>
            <p:cNvSpPr/>
            <p:nvPr/>
          </p:nvSpPr>
          <p:spPr>
            <a:xfrm rot="5400000">
              <a:off x="3690621" y="51705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2" name="正方形/長方形 41">
              <a:extLst>
                <a:ext uri="{FF2B5EF4-FFF2-40B4-BE49-F238E27FC236}">
                  <a16:creationId xmlns:a16="http://schemas.microsoft.com/office/drawing/2014/main" id="{EBC6C1C4-7F33-4BC7-942E-30DFDA3F7D69}"/>
                </a:ext>
              </a:extLst>
            </p:cNvPr>
            <p:cNvSpPr/>
            <p:nvPr/>
          </p:nvSpPr>
          <p:spPr>
            <a:xfrm rot="5400000">
              <a:off x="3690621" y="59760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3" name="正方形/長方形 42">
              <a:extLst>
                <a:ext uri="{FF2B5EF4-FFF2-40B4-BE49-F238E27FC236}">
                  <a16:creationId xmlns:a16="http://schemas.microsoft.com/office/drawing/2014/main" id="{5B3D4A23-9CC4-61AD-27AA-6322AA60F2F2}"/>
                </a:ext>
              </a:extLst>
            </p:cNvPr>
            <p:cNvSpPr/>
            <p:nvPr/>
          </p:nvSpPr>
          <p:spPr>
            <a:xfrm rot="5400000">
              <a:off x="3690621" y="67611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680049CC-99FE-D740-B99D-7CABB768D4CE}"/>
              </a:ext>
            </a:extLst>
          </p:cNvPr>
          <p:cNvGrpSpPr/>
          <p:nvPr/>
        </p:nvGrpSpPr>
        <p:grpSpPr>
          <a:xfrm>
            <a:off x="0" y="391454"/>
            <a:ext cx="2380528" cy="504056"/>
            <a:chOff x="0" y="810196"/>
            <a:chExt cx="2380528" cy="504056"/>
          </a:xfrm>
        </p:grpSpPr>
        <p:sp>
          <p:nvSpPr>
            <p:cNvPr id="7" name="正方形/長方形 19">
              <a:extLst>
                <a:ext uri="{FF2B5EF4-FFF2-40B4-BE49-F238E27FC236}">
                  <a16:creationId xmlns:a16="http://schemas.microsoft.com/office/drawing/2014/main" id="{25FE620F-A980-6B0D-6729-DBB97BAB29A0}"/>
                </a:ext>
              </a:extLst>
            </p:cNvPr>
            <p:cNvSpPr/>
            <p:nvPr/>
          </p:nvSpPr>
          <p:spPr>
            <a:xfrm>
              <a:off x="0" y="810196"/>
              <a:ext cx="2380528" cy="504056"/>
            </a:xfrm>
            <a:custGeom>
              <a:avLst/>
              <a:gdLst>
                <a:gd name="connsiteX0" fmla="*/ 0 w 2268463"/>
                <a:gd name="connsiteY0" fmla="*/ 0 h 504056"/>
                <a:gd name="connsiteX1" fmla="*/ 2268463 w 2268463"/>
                <a:gd name="connsiteY1" fmla="*/ 0 h 504056"/>
                <a:gd name="connsiteX2" fmla="*/ 2268463 w 2268463"/>
                <a:gd name="connsiteY2" fmla="*/ 504056 h 504056"/>
                <a:gd name="connsiteX3" fmla="*/ 0 w 2268463"/>
                <a:gd name="connsiteY3" fmla="*/ 504056 h 504056"/>
                <a:gd name="connsiteX4" fmla="*/ 0 w 2268463"/>
                <a:gd name="connsiteY4" fmla="*/ 0 h 504056"/>
                <a:gd name="connsiteX0" fmla="*/ 0 w 2268463"/>
                <a:gd name="connsiteY0" fmla="*/ 0 h 504056"/>
                <a:gd name="connsiteX1" fmla="*/ 2268463 w 2268463"/>
                <a:gd name="connsiteY1" fmla="*/ 0 h 504056"/>
                <a:gd name="connsiteX2" fmla="*/ 2266950 w 2268463"/>
                <a:gd name="connsiteY2" fmla="*/ 66104 h 504056"/>
                <a:gd name="connsiteX3" fmla="*/ 2268463 w 2268463"/>
                <a:gd name="connsiteY3" fmla="*/ 504056 h 504056"/>
                <a:gd name="connsiteX4" fmla="*/ 0 w 2268463"/>
                <a:gd name="connsiteY4" fmla="*/ 504056 h 504056"/>
                <a:gd name="connsiteX5" fmla="*/ 0 w 2268463"/>
                <a:gd name="connsiteY5" fmla="*/ 0 h 504056"/>
                <a:gd name="connsiteX0" fmla="*/ 0 w 2433955"/>
                <a:gd name="connsiteY0" fmla="*/ 0 h 504056"/>
                <a:gd name="connsiteX1" fmla="*/ 2268463 w 2433955"/>
                <a:gd name="connsiteY1" fmla="*/ 0 h 504056"/>
                <a:gd name="connsiteX2" fmla="*/ 2266950 w 2433955"/>
                <a:gd name="connsiteY2" fmla="*/ 66104 h 504056"/>
                <a:gd name="connsiteX3" fmla="*/ 2260600 w 2433955"/>
                <a:gd name="connsiteY3" fmla="*/ 129604 h 504056"/>
                <a:gd name="connsiteX4" fmla="*/ 2268463 w 2433955"/>
                <a:gd name="connsiteY4" fmla="*/ 504056 h 504056"/>
                <a:gd name="connsiteX5" fmla="*/ 0 w 2433955"/>
                <a:gd name="connsiteY5" fmla="*/ 504056 h 504056"/>
                <a:gd name="connsiteX6" fmla="*/ 0 w 2433955"/>
                <a:gd name="connsiteY6" fmla="*/ 0 h 504056"/>
                <a:gd name="connsiteX0" fmla="*/ 0 w 2449559"/>
                <a:gd name="connsiteY0" fmla="*/ 0 h 504056"/>
                <a:gd name="connsiteX1" fmla="*/ 2268463 w 2449559"/>
                <a:gd name="connsiteY1" fmla="*/ 0 h 504056"/>
                <a:gd name="connsiteX2" fmla="*/ 2266950 w 2449559"/>
                <a:gd name="connsiteY2" fmla="*/ 66104 h 504056"/>
                <a:gd name="connsiteX3" fmla="*/ 2260600 w 2449559"/>
                <a:gd name="connsiteY3" fmla="*/ 129604 h 504056"/>
                <a:gd name="connsiteX4" fmla="*/ 2305050 w 2449559"/>
                <a:gd name="connsiteY4" fmla="*/ 205804 h 504056"/>
                <a:gd name="connsiteX5" fmla="*/ 2268463 w 2449559"/>
                <a:gd name="connsiteY5" fmla="*/ 504056 h 504056"/>
                <a:gd name="connsiteX6" fmla="*/ 0 w 2449559"/>
                <a:gd name="connsiteY6" fmla="*/ 504056 h 504056"/>
                <a:gd name="connsiteX7" fmla="*/ 0 w 2449559"/>
                <a:gd name="connsiteY7" fmla="*/ 0 h 504056"/>
                <a:gd name="connsiteX0" fmla="*/ 0 w 2462118"/>
                <a:gd name="connsiteY0" fmla="*/ 0 h 504056"/>
                <a:gd name="connsiteX1" fmla="*/ 2268463 w 2462118"/>
                <a:gd name="connsiteY1" fmla="*/ 0 h 504056"/>
                <a:gd name="connsiteX2" fmla="*/ 2266950 w 2462118"/>
                <a:gd name="connsiteY2" fmla="*/ 66104 h 504056"/>
                <a:gd name="connsiteX3" fmla="*/ 2260600 w 2462118"/>
                <a:gd name="connsiteY3" fmla="*/ 129604 h 504056"/>
                <a:gd name="connsiteX4" fmla="*/ 2305050 w 2462118"/>
                <a:gd name="connsiteY4" fmla="*/ 205804 h 504056"/>
                <a:gd name="connsiteX5" fmla="*/ 2343150 w 2462118"/>
                <a:gd name="connsiteY5" fmla="*/ 275654 h 504056"/>
                <a:gd name="connsiteX6" fmla="*/ 2268463 w 2462118"/>
                <a:gd name="connsiteY6" fmla="*/ 504056 h 504056"/>
                <a:gd name="connsiteX7" fmla="*/ 0 w 2462118"/>
                <a:gd name="connsiteY7" fmla="*/ 504056 h 504056"/>
                <a:gd name="connsiteX8" fmla="*/ 0 w 2462118"/>
                <a:gd name="connsiteY8" fmla="*/ 0 h 504056"/>
                <a:gd name="connsiteX0" fmla="*/ 0 w 2478798"/>
                <a:gd name="connsiteY0" fmla="*/ 0 h 504056"/>
                <a:gd name="connsiteX1" fmla="*/ 2268463 w 2478798"/>
                <a:gd name="connsiteY1" fmla="*/ 0 h 504056"/>
                <a:gd name="connsiteX2" fmla="*/ 2266950 w 2478798"/>
                <a:gd name="connsiteY2" fmla="*/ 66104 h 504056"/>
                <a:gd name="connsiteX3" fmla="*/ 2260600 w 2478798"/>
                <a:gd name="connsiteY3" fmla="*/ 129604 h 504056"/>
                <a:gd name="connsiteX4" fmla="*/ 2305050 w 2478798"/>
                <a:gd name="connsiteY4" fmla="*/ 205804 h 504056"/>
                <a:gd name="connsiteX5" fmla="*/ 2343150 w 2478798"/>
                <a:gd name="connsiteY5" fmla="*/ 275654 h 504056"/>
                <a:gd name="connsiteX6" fmla="*/ 2387599 w 2478798"/>
                <a:gd name="connsiteY6" fmla="*/ 339154 h 504056"/>
                <a:gd name="connsiteX7" fmla="*/ 2268463 w 2478798"/>
                <a:gd name="connsiteY7" fmla="*/ 504056 h 504056"/>
                <a:gd name="connsiteX8" fmla="*/ 0 w 2478798"/>
                <a:gd name="connsiteY8" fmla="*/ 504056 h 504056"/>
                <a:gd name="connsiteX9" fmla="*/ 0 w 2478798"/>
                <a:gd name="connsiteY9" fmla="*/ 0 h 504056"/>
                <a:gd name="connsiteX0" fmla="*/ 0 w 2509708"/>
                <a:gd name="connsiteY0" fmla="*/ 0 h 504056"/>
                <a:gd name="connsiteX1" fmla="*/ 2268463 w 2509708"/>
                <a:gd name="connsiteY1" fmla="*/ 0 h 504056"/>
                <a:gd name="connsiteX2" fmla="*/ 2266950 w 2509708"/>
                <a:gd name="connsiteY2" fmla="*/ 66104 h 504056"/>
                <a:gd name="connsiteX3" fmla="*/ 2260600 w 2509708"/>
                <a:gd name="connsiteY3" fmla="*/ 129604 h 504056"/>
                <a:gd name="connsiteX4" fmla="*/ 2305050 w 2509708"/>
                <a:gd name="connsiteY4" fmla="*/ 205804 h 504056"/>
                <a:gd name="connsiteX5" fmla="*/ 2343150 w 2509708"/>
                <a:gd name="connsiteY5" fmla="*/ 275654 h 504056"/>
                <a:gd name="connsiteX6" fmla="*/ 2387599 w 2509708"/>
                <a:gd name="connsiteY6" fmla="*/ 339154 h 504056"/>
                <a:gd name="connsiteX7" fmla="*/ 2457449 w 2509708"/>
                <a:gd name="connsiteY7" fmla="*/ 421704 h 504056"/>
                <a:gd name="connsiteX8" fmla="*/ 2268463 w 2509708"/>
                <a:gd name="connsiteY8" fmla="*/ 504056 h 504056"/>
                <a:gd name="connsiteX9" fmla="*/ 0 w 2509708"/>
                <a:gd name="connsiteY9" fmla="*/ 504056 h 504056"/>
                <a:gd name="connsiteX10" fmla="*/ 0 w 2509708"/>
                <a:gd name="connsiteY10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66950 w 2490164"/>
                <a:gd name="connsiteY2" fmla="*/ 66104 h 504056"/>
                <a:gd name="connsiteX3" fmla="*/ 2260600 w 2490164"/>
                <a:gd name="connsiteY3" fmla="*/ 129604 h 504056"/>
                <a:gd name="connsiteX4" fmla="*/ 2305050 w 2490164"/>
                <a:gd name="connsiteY4" fmla="*/ 205804 h 504056"/>
                <a:gd name="connsiteX5" fmla="*/ 2343150 w 2490164"/>
                <a:gd name="connsiteY5" fmla="*/ 275654 h 504056"/>
                <a:gd name="connsiteX6" fmla="*/ 2387599 w 2490164"/>
                <a:gd name="connsiteY6" fmla="*/ 339154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60600 w 2490164"/>
                <a:gd name="connsiteY3" fmla="*/ 129604 h 504056"/>
                <a:gd name="connsiteX4" fmla="*/ 2305050 w 2490164"/>
                <a:gd name="connsiteY4" fmla="*/ 205804 h 504056"/>
                <a:gd name="connsiteX5" fmla="*/ 2343150 w 2490164"/>
                <a:gd name="connsiteY5" fmla="*/ 275654 h 504056"/>
                <a:gd name="connsiteX6" fmla="*/ 2387599 w 2490164"/>
                <a:gd name="connsiteY6" fmla="*/ 339154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305050 w 2490164"/>
                <a:gd name="connsiteY4" fmla="*/ 205804 h 504056"/>
                <a:gd name="connsiteX5" fmla="*/ 2343150 w 2490164"/>
                <a:gd name="connsiteY5" fmla="*/ 275654 h 504056"/>
                <a:gd name="connsiteX6" fmla="*/ 2387599 w 2490164"/>
                <a:gd name="connsiteY6" fmla="*/ 339154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270125 w 2490164"/>
                <a:gd name="connsiteY4" fmla="*/ 161354 h 504056"/>
                <a:gd name="connsiteX5" fmla="*/ 2343150 w 2490164"/>
                <a:gd name="connsiteY5" fmla="*/ 275654 h 504056"/>
                <a:gd name="connsiteX6" fmla="*/ 2387599 w 2490164"/>
                <a:gd name="connsiteY6" fmla="*/ 339154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270125 w 2490164"/>
                <a:gd name="connsiteY4" fmla="*/ 161354 h 504056"/>
                <a:gd name="connsiteX5" fmla="*/ 2359025 w 2490164"/>
                <a:gd name="connsiteY5" fmla="*/ 237554 h 504056"/>
                <a:gd name="connsiteX6" fmla="*/ 2387599 w 2490164"/>
                <a:gd name="connsiteY6" fmla="*/ 339154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270125 w 2490164"/>
                <a:gd name="connsiteY4" fmla="*/ 161354 h 504056"/>
                <a:gd name="connsiteX5" fmla="*/ 2359025 w 2490164"/>
                <a:gd name="connsiteY5" fmla="*/ 237554 h 504056"/>
                <a:gd name="connsiteX6" fmla="*/ 2279649 w 2490164"/>
                <a:gd name="connsiteY6" fmla="*/ 285179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270125 w 2490164"/>
                <a:gd name="connsiteY4" fmla="*/ 161354 h 504056"/>
                <a:gd name="connsiteX5" fmla="*/ 2359025 w 2490164"/>
                <a:gd name="connsiteY5" fmla="*/ 237554 h 504056"/>
                <a:gd name="connsiteX6" fmla="*/ 2279649 w 2490164"/>
                <a:gd name="connsiteY6" fmla="*/ 285179 h 504056"/>
                <a:gd name="connsiteX7" fmla="*/ 2393949 w 2490164"/>
                <a:gd name="connsiteY7" fmla="*/ 355029 h 504056"/>
                <a:gd name="connsiteX8" fmla="*/ 2457449 w 2490164"/>
                <a:gd name="connsiteY8" fmla="*/ 421704 h 504056"/>
                <a:gd name="connsiteX9" fmla="*/ 2425699 w 2490164"/>
                <a:gd name="connsiteY9" fmla="*/ 491554 h 504056"/>
                <a:gd name="connsiteX10" fmla="*/ 2268463 w 2490164"/>
                <a:gd name="connsiteY10" fmla="*/ 504056 h 504056"/>
                <a:gd name="connsiteX11" fmla="*/ 0 w 2490164"/>
                <a:gd name="connsiteY11" fmla="*/ 504056 h 504056"/>
                <a:gd name="connsiteX12" fmla="*/ 0 w 2490164"/>
                <a:gd name="connsiteY12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270125 w 2490164"/>
                <a:gd name="connsiteY4" fmla="*/ 161354 h 504056"/>
                <a:gd name="connsiteX5" fmla="*/ 2359025 w 2490164"/>
                <a:gd name="connsiteY5" fmla="*/ 237554 h 504056"/>
                <a:gd name="connsiteX6" fmla="*/ 2279649 w 2490164"/>
                <a:gd name="connsiteY6" fmla="*/ 285179 h 504056"/>
                <a:gd name="connsiteX7" fmla="*/ 2393949 w 2490164"/>
                <a:gd name="connsiteY7" fmla="*/ 355029 h 504056"/>
                <a:gd name="connsiteX8" fmla="*/ 2317749 w 2490164"/>
                <a:gd name="connsiteY8" fmla="*/ 377254 h 504056"/>
                <a:gd name="connsiteX9" fmla="*/ 2425699 w 2490164"/>
                <a:gd name="connsiteY9" fmla="*/ 491554 h 504056"/>
                <a:gd name="connsiteX10" fmla="*/ 2268463 w 2490164"/>
                <a:gd name="connsiteY10" fmla="*/ 504056 h 504056"/>
                <a:gd name="connsiteX11" fmla="*/ 0 w 2490164"/>
                <a:gd name="connsiteY11" fmla="*/ 504056 h 504056"/>
                <a:gd name="connsiteX12" fmla="*/ 0 w 2490164"/>
                <a:gd name="connsiteY12" fmla="*/ 0 h 504056"/>
                <a:gd name="connsiteX0" fmla="*/ 0 w 2472714"/>
                <a:gd name="connsiteY0" fmla="*/ 0 h 504056"/>
                <a:gd name="connsiteX1" fmla="*/ 2268463 w 2472714"/>
                <a:gd name="connsiteY1" fmla="*/ 0 h 504056"/>
                <a:gd name="connsiteX2" fmla="*/ 2238375 w 2472714"/>
                <a:gd name="connsiteY2" fmla="*/ 62929 h 504056"/>
                <a:gd name="connsiteX3" fmla="*/ 2279650 w 2472714"/>
                <a:gd name="connsiteY3" fmla="*/ 107379 h 504056"/>
                <a:gd name="connsiteX4" fmla="*/ 2270125 w 2472714"/>
                <a:gd name="connsiteY4" fmla="*/ 161354 h 504056"/>
                <a:gd name="connsiteX5" fmla="*/ 2359025 w 2472714"/>
                <a:gd name="connsiteY5" fmla="*/ 237554 h 504056"/>
                <a:gd name="connsiteX6" fmla="*/ 2279649 w 2472714"/>
                <a:gd name="connsiteY6" fmla="*/ 285179 h 504056"/>
                <a:gd name="connsiteX7" fmla="*/ 2393949 w 2472714"/>
                <a:gd name="connsiteY7" fmla="*/ 355029 h 504056"/>
                <a:gd name="connsiteX8" fmla="*/ 2317749 w 2472714"/>
                <a:gd name="connsiteY8" fmla="*/ 377254 h 504056"/>
                <a:gd name="connsiteX9" fmla="*/ 2378074 w 2472714"/>
                <a:gd name="connsiteY9" fmla="*/ 431229 h 504056"/>
                <a:gd name="connsiteX10" fmla="*/ 2268463 w 2472714"/>
                <a:gd name="connsiteY10" fmla="*/ 504056 h 504056"/>
                <a:gd name="connsiteX11" fmla="*/ 0 w 2472714"/>
                <a:gd name="connsiteY11" fmla="*/ 504056 h 504056"/>
                <a:gd name="connsiteX12" fmla="*/ 0 w 2472714"/>
                <a:gd name="connsiteY12" fmla="*/ 0 h 504056"/>
                <a:gd name="connsiteX0" fmla="*/ 0 w 2517004"/>
                <a:gd name="connsiteY0" fmla="*/ 0 h 504056"/>
                <a:gd name="connsiteX1" fmla="*/ 2268463 w 2517004"/>
                <a:gd name="connsiteY1" fmla="*/ 0 h 504056"/>
                <a:gd name="connsiteX2" fmla="*/ 2238375 w 2517004"/>
                <a:gd name="connsiteY2" fmla="*/ 62929 h 504056"/>
                <a:gd name="connsiteX3" fmla="*/ 2279650 w 2517004"/>
                <a:gd name="connsiteY3" fmla="*/ 107379 h 504056"/>
                <a:gd name="connsiteX4" fmla="*/ 2270125 w 2517004"/>
                <a:gd name="connsiteY4" fmla="*/ 161354 h 504056"/>
                <a:gd name="connsiteX5" fmla="*/ 2359025 w 2517004"/>
                <a:gd name="connsiteY5" fmla="*/ 237554 h 504056"/>
                <a:gd name="connsiteX6" fmla="*/ 2279649 w 2517004"/>
                <a:gd name="connsiteY6" fmla="*/ 285179 h 504056"/>
                <a:gd name="connsiteX7" fmla="*/ 2393949 w 2517004"/>
                <a:gd name="connsiteY7" fmla="*/ 355029 h 504056"/>
                <a:gd name="connsiteX8" fmla="*/ 2317749 w 2517004"/>
                <a:gd name="connsiteY8" fmla="*/ 377254 h 504056"/>
                <a:gd name="connsiteX9" fmla="*/ 2378074 w 2517004"/>
                <a:gd name="connsiteY9" fmla="*/ 431229 h 504056"/>
                <a:gd name="connsiteX10" fmla="*/ 2470149 w 2517004"/>
                <a:gd name="connsiteY10" fmla="*/ 485204 h 504056"/>
                <a:gd name="connsiteX11" fmla="*/ 2268463 w 2517004"/>
                <a:gd name="connsiteY11" fmla="*/ 504056 h 504056"/>
                <a:gd name="connsiteX12" fmla="*/ 0 w 2517004"/>
                <a:gd name="connsiteY12" fmla="*/ 504056 h 504056"/>
                <a:gd name="connsiteX13" fmla="*/ 0 w 2517004"/>
                <a:gd name="connsiteY13" fmla="*/ 0 h 504056"/>
                <a:gd name="connsiteX0" fmla="*/ 0 w 2440234"/>
                <a:gd name="connsiteY0" fmla="*/ 0 h 504056"/>
                <a:gd name="connsiteX1" fmla="*/ 2268463 w 2440234"/>
                <a:gd name="connsiteY1" fmla="*/ 0 h 504056"/>
                <a:gd name="connsiteX2" fmla="*/ 2238375 w 2440234"/>
                <a:gd name="connsiteY2" fmla="*/ 62929 h 504056"/>
                <a:gd name="connsiteX3" fmla="*/ 2279650 w 2440234"/>
                <a:gd name="connsiteY3" fmla="*/ 107379 h 504056"/>
                <a:gd name="connsiteX4" fmla="*/ 2270125 w 2440234"/>
                <a:gd name="connsiteY4" fmla="*/ 161354 h 504056"/>
                <a:gd name="connsiteX5" fmla="*/ 2359025 w 2440234"/>
                <a:gd name="connsiteY5" fmla="*/ 237554 h 504056"/>
                <a:gd name="connsiteX6" fmla="*/ 2279649 w 2440234"/>
                <a:gd name="connsiteY6" fmla="*/ 285179 h 504056"/>
                <a:gd name="connsiteX7" fmla="*/ 2393949 w 2440234"/>
                <a:gd name="connsiteY7" fmla="*/ 355029 h 504056"/>
                <a:gd name="connsiteX8" fmla="*/ 2317749 w 2440234"/>
                <a:gd name="connsiteY8" fmla="*/ 377254 h 504056"/>
                <a:gd name="connsiteX9" fmla="*/ 2378074 w 2440234"/>
                <a:gd name="connsiteY9" fmla="*/ 431229 h 504056"/>
                <a:gd name="connsiteX10" fmla="*/ 2238374 w 2440234"/>
                <a:gd name="connsiteY10" fmla="*/ 431229 h 504056"/>
                <a:gd name="connsiteX11" fmla="*/ 2268463 w 2440234"/>
                <a:gd name="connsiteY11" fmla="*/ 504056 h 504056"/>
                <a:gd name="connsiteX12" fmla="*/ 0 w 2440234"/>
                <a:gd name="connsiteY12" fmla="*/ 504056 h 504056"/>
                <a:gd name="connsiteX13" fmla="*/ 0 w 2440234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9226"/>
                <a:gd name="connsiteY0" fmla="*/ 0 h 504056"/>
                <a:gd name="connsiteX1" fmla="*/ 2268463 w 2399226"/>
                <a:gd name="connsiteY1" fmla="*/ 0 h 504056"/>
                <a:gd name="connsiteX2" fmla="*/ 2238375 w 2399226"/>
                <a:gd name="connsiteY2" fmla="*/ 62929 h 504056"/>
                <a:gd name="connsiteX3" fmla="*/ 2279650 w 2399226"/>
                <a:gd name="connsiteY3" fmla="*/ 107379 h 504056"/>
                <a:gd name="connsiteX4" fmla="*/ 2270125 w 2399226"/>
                <a:gd name="connsiteY4" fmla="*/ 161354 h 504056"/>
                <a:gd name="connsiteX5" fmla="*/ 2359025 w 2399226"/>
                <a:gd name="connsiteY5" fmla="*/ 237554 h 504056"/>
                <a:gd name="connsiteX6" fmla="*/ 2279649 w 2399226"/>
                <a:gd name="connsiteY6" fmla="*/ 285179 h 504056"/>
                <a:gd name="connsiteX7" fmla="*/ 2393949 w 2399226"/>
                <a:gd name="connsiteY7" fmla="*/ 355029 h 504056"/>
                <a:gd name="connsiteX8" fmla="*/ 2317749 w 2399226"/>
                <a:gd name="connsiteY8" fmla="*/ 377254 h 504056"/>
                <a:gd name="connsiteX9" fmla="*/ 2378074 w 2399226"/>
                <a:gd name="connsiteY9" fmla="*/ 431229 h 504056"/>
                <a:gd name="connsiteX10" fmla="*/ 2238374 w 2399226"/>
                <a:gd name="connsiteY10" fmla="*/ 431229 h 504056"/>
                <a:gd name="connsiteX11" fmla="*/ 2268463 w 2399226"/>
                <a:gd name="connsiteY11" fmla="*/ 504056 h 504056"/>
                <a:gd name="connsiteX12" fmla="*/ 0 w 2399226"/>
                <a:gd name="connsiteY12" fmla="*/ 504056 h 504056"/>
                <a:gd name="connsiteX13" fmla="*/ 0 w 2399226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93143 w 2393949"/>
                <a:gd name="connsiteY10" fmla="*/ 435991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93143 w 2393949"/>
                <a:gd name="connsiteY10" fmla="*/ 435991 h 504056"/>
                <a:gd name="connsiteX11" fmla="*/ 232561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43943 w 2393949"/>
                <a:gd name="connsiteY8" fmla="*/ 377254 h 504056"/>
                <a:gd name="connsiteX9" fmla="*/ 2378074 w 2393949"/>
                <a:gd name="connsiteY9" fmla="*/ 431229 h 504056"/>
                <a:gd name="connsiteX10" fmla="*/ 2293143 w 2393949"/>
                <a:gd name="connsiteY10" fmla="*/ 435991 h 504056"/>
                <a:gd name="connsiteX11" fmla="*/ 232561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298700 w 2393949"/>
                <a:gd name="connsiteY8" fmla="*/ 377254 h 504056"/>
                <a:gd name="connsiteX9" fmla="*/ 2378074 w 2393949"/>
                <a:gd name="connsiteY9" fmla="*/ 431229 h 504056"/>
                <a:gd name="connsiteX10" fmla="*/ 2293143 w 2393949"/>
                <a:gd name="connsiteY10" fmla="*/ 435991 h 504056"/>
                <a:gd name="connsiteX11" fmla="*/ 232561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3938 w 2379662"/>
                <a:gd name="connsiteY8" fmla="*/ 353441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3938 w 2379662"/>
                <a:gd name="connsiteY8" fmla="*/ 353441 h 504056"/>
                <a:gd name="connsiteX9" fmla="*/ 2378074 w 2379662"/>
                <a:gd name="connsiteY9" fmla="*/ 431229 h 504056"/>
                <a:gd name="connsiteX10" fmla="*/ 2264568 w 2379662"/>
                <a:gd name="connsiteY10" fmla="*/ 433610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80528"/>
                <a:gd name="connsiteY0" fmla="*/ 0 h 504056"/>
                <a:gd name="connsiteX1" fmla="*/ 2268463 w 2380528"/>
                <a:gd name="connsiteY1" fmla="*/ 0 h 504056"/>
                <a:gd name="connsiteX2" fmla="*/ 2224088 w 2380528"/>
                <a:gd name="connsiteY2" fmla="*/ 55786 h 504056"/>
                <a:gd name="connsiteX3" fmla="*/ 2339182 w 2380528"/>
                <a:gd name="connsiteY3" fmla="*/ 116904 h 504056"/>
                <a:gd name="connsiteX4" fmla="*/ 2270125 w 2380528"/>
                <a:gd name="connsiteY4" fmla="*/ 175641 h 504056"/>
                <a:gd name="connsiteX5" fmla="*/ 2359025 w 2380528"/>
                <a:gd name="connsiteY5" fmla="*/ 237554 h 504056"/>
                <a:gd name="connsiteX6" fmla="*/ 2279649 w 2380528"/>
                <a:gd name="connsiteY6" fmla="*/ 285179 h 504056"/>
                <a:gd name="connsiteX7" fmla="*/ 2379662 w 2380528"/>
                <a:gd name="connsiteY7" fmla="*/ 324073 h 504056"/>
                <a:gd name="connsiteX8" fmla="*/ 2293938 w 2380528"/>
                <a:gd name="connsiteY8" fmla="*/ 353441 h 504056"/>
                <a:gd name="connsiteX9" fmla="*/ 2380455 w 2380528"/>
                <a:gd name="connsiteY9" fmla="*/ 412179 h 504056"/>
                <a:gd name="connsiteX10" fmla="*/ 2264568 w 2380528"/>
                <a:gd name="connsiteY10" fmla="*/ 433610 h 504056"/>
                <a:gd name="connsiteX11" fmla="*/ 2325613 w 2380528"/>
                <a:gd name="connsiteY11" fmla="*/ 504056 h 504056"/>
                <a:gd name="connsiteX12" fmla="*/ 0 w 2380528"/>
                <a:gd name="connsiteY12" fmla="*/ 504056 h 504056"/>
                <a:gd name="connsiteX13" fmla="*/ 0 w 2380528"/>
                <a:gd name="connsiteY13" fmla="*/ 0 h 504056"/>
                <a:gd name="connsiteX0" fmla="*/ 0 w 2380528"/>
                <a:gd name="connsiteY0" fmla="*/ 0 h 504056"/>
                <a:gd name="connsiteX1" fmla="*/ 2268463 w 2380528"/>
                <a:gd name="connsiteY1" fmla="*/ 0 h 504056"/>
                <a:gd name="connsiteX2" fmla="*/ 2224088 w 2380528"/>
                <a:gd name="connsiteY2" fmla="*/ 55786 h 504056"/>
                <a:gd name="connsiteX3" fmla="*/ 2339182 w 2380528"/>
                <a:gd name="connsiteY3" fmla="*/ 116904 h 504056"/>
                <a:gd name="connsiteX4" fmla="*/ 2270125 w 2380528"/>
                <a:gd name="connsiteY4" fmla="*/ 175641 h 504056"/>
                <a:gd name="connsiteX5" fmla="*/ 2359025 w 2380528"/>
                <a:gd name="connsiteY5" fmla="*/ 237554 h 504056"/>
                <a:gd name="connsiteX6" fmla="*/ 2279649 w 2380528"/>
                <a:gd name="connsiteY6" fmla="*/ 285179 h 504056"/>
                <a:gd name="connsiteX7" fmla="*/ 2379662 w 2380528"/>
                <a:gd name="connsiteY7" fmla="*/ 324073 h 504056"/>
                <a:gd name="connsiteX8" fmla="*/ 2293938 w 2380528"/>
                <a:gd name="connsiteY8" fmla="*/ 377254 h 504056"/>
                <a:gd name="connsiteX9" fmla="*/ 2380455 w 2380528"/>
                <a:gd name="connsiteY9" fmla="*/ 412179 h 504056"/>
                <a:gd name="connsiteX10" fmla="*/ 2264568 w 2380528"/>
                <a:gd name="connsiteY10" fmla="*/ 433610 h 504056"/>
                <a:gd name="connsiteX11" fmla="*/ 2325613 w 2380528"/>
                <a:gd name="connsiteY11" fmla="*/ 504056 h 504056"/>
                <a:gd name="connsiteX12" fmla="*/ 0 w 2380528"/>
                <a:gd name="connsiteY12" fmla="*/ 504056 h 504056"/>
                <a:gd name="connsiteX13" fmla="*/ 0 w 2380528"/>
                <a:gd name="connsiteY13" fmla="*/ 0 h 504056"/>
                <a:gd name="connsiteX0" fmla="*/ 0 w 2380528"/>
                <a:gd name="connsiteY0" fmla="*/ 0 h 504056"/>
                <a:gd name="connsiteX1" fmla="*/ 2268463 w 2380528"/>
                <a:gd name="connsiteY1" fmla="*/ 0 h 504056"/>
                <a:gd name="connsiteX2" fmla="*/ 2224088 w 2380528"/>
                <a:gd name="connsiteY2" fmla="*/ 55786 h 504056"/>
                <a:gd name="connsiteX3" fmla="*/ 2339182 w 2380528"/>
                <a:gd name="connsiteY3" fmla="*/ 116904 h 504056"/>
                <a:gd name="connsiteX4" fmla="*/ 2270125 w 2380528"/>
                <a:gd name="connsiteY4" fmla="*/ 175641 h 504056"/>
                <a:gd name="connsiteX5" fmla="*/ 2359025 w 2380528"/>
                <a:gd name="connsiteY5" fmla="*/ 237554 h 504056"/>
                <a:gd name="connsiteX6" fmla="*/ 2303462 w 2380528"/>
                <a:gd name="connsiteY6" fmla="*/ 268511 h 504056"/>
                <a:gd name="connsiteX7" fmla="*/ 2379662 w 2380528"/>
                <a:gd name="connsiteY7" fmla="*/ 324073 h 504056"/>
                <a:gd name="connsiteX8" fmla="*/ 2293938 w 2380528"/>
                <a:gd name="connsiteY8" fmla="*/ 377254 h 504056"/>
                <a:gd name="connsiteX9" fmla="*/ 2380455 w 2380528"/>
                <a:gd name="connsiteY9" fmla="*/ 412179 h 504056"/>
                <a:gd name="connsiteX10" fmla="*/ 2264568 w 2380528"/>
                <a:gd name="connsiteY10" fmla="*/ 433610 h 504056"/>
                <a:gd name="connsiteX11" fmla="*/ 2325613 w 2380528"/>
                <a:gd name="connsiteY11" fmla="*/ 504056 h 504056"/>
                <a:gd name="connsiteX12" fmla="*/ 0 w 2380528"/>
                <a:gd name="connsiteY12" fmla="*/ 504056 h 504056"/>
                <a:gd name="connsiteX13" fmla="*/ 0 w 2380528"/>
                <a:gd name="connsiteY13" fmla="*/ 0 h 504056"/>
                <a:gd name="connsiteX0" fmla="*/ 0 w 2380528"/>
                <a:gd name="connsiteY0" fmla="*/ 0 h 504056"/>
                <a:gd name="connsiteX1" fmla="*/ 2268463 w 2380528"/>
                <a:gd name="connsiteY1" fmla="*/ 0 h 504056"/>
                <a:gd name="connsiteX2" fmla="*/ 2224088 w 2380528"/>
                <a:gd name="connsiteY2" fmla="*/ 55786 h 504056"/>
                <a:gd name="connsiteX3" fmla="*/ 2339182 w 2380528"/>
                <a:gd name="connsiteY3" fmla="*/ 116904 h 504056"/>
                <a:gd name="connsiteX4" fmla="*/ 2270125 w 2380528"/>
                <a:gd name="connsiteY4" fmla="*/ 175641 h 504056"/>
                <a:gd name="connsiteX5" fmla="*/ 2359025 w 2380528"/>
                <a:gd name="connsiteY5" fmla="*/ 211360 h 504056"/>
                <a:gd name="connsiteX6" fmla="*/ 2303462 w 2380528"/>
                <a:gd name="connsiteY6" fmla="*/ 268511 h 504056"/>
                <a:gd name="connsiteX7" fmla="*/ 2379662 w 2380528"/>
                <a:gd name="connsiteY7" fmla="*/ 324073 h 504056"/>
                <a:gd name="connsiteX8" fmla="*/ 2293938 w 2380528"/>
                <a:gd name="connsiteY8" fmla="*/ 377254 h 504056"/>
                <a:gd name="connsiteX9" fmla="*/ 2380455 w 2380528"/>
                <a:gd name="connsiteY9" fmla="*/ 412179 h 504056"/>
                <a:gd name="connsiteX10" fmla="*/ 2264568 w 2380528"/>
                <a:gd name="connsiteY10" fmla="*/ 433610 h 504056"/>
                <a:gd name="connsiteX11" fmla="*/ 2325613 w 2380528"/>
                <a:gd name="connsiteY11" fmla="*/ 504056 h 504056"/>
                <a:gd name="connsiteX12" fmla="*/ 0 w 2380528"/>
                <a:gd name="connsiteY12" fmla="*/ 504056 h 504056"/>
                <a:gd name="connsiteX13" fmla="*/ 0 w 2380528"/>
                <a:gd name="connsiteY13" fmla="*/ 0 h 504056"/>
                <a:gd name="connsiteX0" fmla="*/ 0 w 2380528"/>
                <a:gd name="connsiteY0" fmla="*/ 0 h 504056"/>
                <a:gd name="connsiteX1" fmla="*/ 2268463 w 2380528"/>
                <a:gd name="connsiteY1" fmla="*/ 0 h 504056"/>
                <a:gd name="connsiteX2" fmla="*/ 2224088 w 2380528"/>
                <a:gd name="connsiteY2" fmla="*/ 55786 h 504056"/>
                <a:gd name="connsiteX3" fmla="*/ 2339182 w 2380528"/>
                <a:gd name="connsiteY3" fmla="*/ 116904 h 504056"/>
                <a:gd name="connsiteX4" fmla="*/ 2270125 w 2380528"/>
                <a:gd name="connsiteY4" fmla="*/ 175641 h 504056"/>
                <a:gd name="connsiteX5" fmla="*/ 2359025 w 2380528"/>
                <a:gd name="connsiteY5" fmla="*/ 211360 h 504056"/>
                <a:gd name="connsiteX6" fmla="*/ 2303462 w 2380528"/>
                <a:gd name="connsiteY6" fmla="*/ 268511 h 504056"/>
                <a:gd name="connsiteX7" fmla="*/ 2379662 w 2380528"/>
                <a:gd name="connsiteY7" fmla="*/ 324073 h 504056"/>
                <a:gd name="connsiteX8" fmla="*/ 2293938 w 2380528"/>
                <a:gd name="connsiteY8" fmla="*/ 377254 h 504056"/>
                <a:gd name="connsiteX9" fmla="*/ 2380455 w 2380528"/>
                <a:gd name="connsiteY9" fmla="*/ 412179 h 504056"/>
                <a:gd name="connsiteX10" fmla="*/ 2264568 w 2380528"/>
                <a:gd name="connsiteY10" fmla="*/ 433610 h 504056"/>
                <a:gd name="connsiteX11" fmla="*/ 2325613 w 2380528"/>
                <a:gd name="connsiteY11" fmla="*/ 504056 h 504056"/>
                <a:gd name="connsiteX12" fmla="*/ 0 w 2380528"/>
                <a:gd name="connsiteY12" fmla="*/ 504056 h 504056"/>
                <a:gd name="connsiteX13" fmla="*/ 0 w 2380528"/>
                <a:gd name="connsiteY13" fmla="*/ 0 h 504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0528" h="504056">
                  <a:moveTo>
                    <a:pt x="0" y="0"/>
                  </a:moveTo>
                  <a:lnTo>
                    <a:pt x="2268463" y="0"/>
                  </a:lnTo>
                  <a:cubicBezTo>
                    <a:pt x="2267959" y="22035"/>
                    <a:pt x="2222210" y="52801"/>
                    <a:pt x="2224088" y="55786"/>
                  </a:cubicBezTo>
                  <a:cubicBezTo>
                    <a:pt x="2215634" y="58337"/>
                    <a:pt x="2341311" y="115350"/>
                    <a:pt x="2339182" y="116904"/>
                  </a:cubicBezTo>
                  <a:cubicBezTo>
                    <a:pt x="2340770" y="113994"/>
                    <a:pt x="2271197" y="172763"/>
                    <a:pt x="2270125" y="175641"/>
                  </a:cubicBezTo>
                  <a:cubicBezTo>
                    <a:pt x="2271977" y="171408"/>
                    <a:pt x="2360360" y="211657"/>
                    <a:pt x="2359025" y="211360"/>
                  </a:cubicBezTo>
                  <a:cubicBezTo>
                    <a:pt x="2358496" y="202629"/>
                    <a:pt x="2300023" y="249726"/>
                    <a:pt x="2303462" y="268511"/>
                  </a:cubicBezTo>
                  <a:cubicBezTo>
                    <a:pt x="2306901" y="287296"/>
                    <a:pt x="2378604" y="317194"/>
                    <a:pt x="2379662" y="324073"/>
                  </a:cubicBezTo>
                  <a:cubicBezTo>
                    <a:pt x="2377545" y="324602"/>
                    <a:pt x="2298965" y="374344"/>
                    <a:pt x="2293938" y="377254"/>
                  </a:cubicBezTo>
                  <a:cubicBezTo>
                    <a:pt x="2298700" y="381223"/>
                    <a:pt x="2383378" y="411154"/>
                    <a:pt x="2380455" y="412179"/>
                  </a:cubicBezTo>
                  <a:cubicBezTo>
                    <a:pt x="2380455" y="407946"/>
                    <a:pt x="2263786" y="427822"/>
                    <a:pt x="2264568" y="433610"/>
                  </a:cubicBezTo>
                  <a:cubicBezTo>
                    <a:pt x="2262175" y="433048"/>
                    <a:pt x="2330904" y="504089"/>
                    <a:pt x="2325613" y="504056"/>
                  </a:cubicBezTo>
                  <a:lnTo>
                    <a:pt x="0" y="5040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平行四辺形 7">
              <a:extLst>
                <a:ext uri="{FF2B5EF4-FFF2-40B4-BE49-F238E27FC236}">
                  <a16:creationId xmlns:a16="http://schemas.microsoft.com/office/drawing/2014/main" id="{7BA6A899-1143-9804-3F30-476B6ABC114B}"/>
                </a:ext>
              </a:extLst>
            </p:cNvPr>
            <p:cNvSpPr/>
            <p:nvPr/>
          </p:nvSpPr>
          <p:spPr>
            <a:xfrm>
              <a:off x="0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平行四辺形 8">
              <a:extLst>
                <a:ext uri="{FF2B5EF4-FFF2-40B4-BE49-F238E27FC236}">
                  <a16:creationId xmlns:a16="http://schemas.microsoft.com/office/drawing/2014/main" id="{AE651DC1-01B7-3893-3F3B-7F9ACC628E29}"/>
                </a:ext>
              </a:extLst>
            </p:cNvPr>
            <p:cNvSpPr/>
            <p:nvPr/>
          </p:nvSpPr>
          <p:spPr>
            <a:xfrm>
              <a:off x="324247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平行四辺形 9">
              <a:extLst>
                <a:ext uri="{FF2B5EF4-FFF2-40B4-BE49-F238E27FC236}">
                  <a16:creationId xmlns:a16="http://schemas.microsoft.com/office/drawing/2014/main" id="{0844E325-C0D8-8712-3D95-93A349D18F08}"/>
                </a:ext>
              </a:extLst>
            </p:cNvPr>
            <p:cNvSpPr/>
            <p:nvPr/>
          </p:nvSpPr>
          <p:spPr>
            <a:xfrm>
              <a:off x="648494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平行四辺形 10">
              <a:extLst>
                <a:ext uri="{FF2B5EF4-FFF2-40B4-BE49-F238E27FC236}">
                  <a16:creationId xmlns:a16="http://schemas.microsoft.com/office/drawing/2014/main" id="{35E42C81-9D0C-F930-5CA2-7A21DEB873BD}"/>
                </a:ext>
              </a:extLst>
            </p:cNvPr>
            <p:cNvSpPr/>
            <p:nvPr/>
          </p:nvSpPr>
          <p:spPr>
            <a:xfrm>
              <a:off x="972741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平行四辺形 11">
              <a:extLst>
                <a:ext uri="{FF2B5EF4-FFF2-40B4-BE49-F238E27FC236}">
                  <a16:creationId xmlns:a16="http://schemas.microsoft.com/office/drawing/2014/main" id="{397287A1-97A8-C7E9-5C4E-FEB1103D3C01}"/>
                </a:ext>
              </a:extLst>
            </p:cNvPr>
            <p:cNvSpPr/>
            <p:nvPr/>
          </p:nvSpPr>
          <p:spPr>
            <a:xfrm>
              <a:off x="1296988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平行四辺形 12">
              <a:extLst>
                <a:ext uri="{FF2B5EF4-FFF2-40B4-BE49-F238E27FC236}">
                  <a16:creationId xmlns:a16="http://schemas.microsoft.com/office/drawing/2014/main" id="{716B767E-6C84-4559-2D52-E7133DEF2743}"/>
                </a:ext>
              </a:extLst>
            </p:cNvPr>
            <p:cNvSpPr/>
            <p:nvPr/>
          </p:nvSpPr>
          <p:spPr>
            <a:xfrm>
              <a:off x="1621235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平行四辺形 13">
              <a:extLst>
                <a:ext uri="{FF2B5EF4-FFF2-40B4-BE49-F238E27FC236}">
                  <a16:creationId xmlns:a16="http://schemas.microsoft.com/office/drawing/2014/main" id="{06FEA87A-3993-535F-EBED-2CB9E03FF401}"/>
                </a:ext>
              </a:extLst>
            </p:cNvPr>
            <p:cNvSpPr/>
            <p:nvPr/>
          </p:nvSpPr>
          <p:spPr>
            <a:xfrm>
              <a:off x="1945482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E551F4CD-248B-24C5-E3E0-FB2E1807FA28}"/>
              </a:ext>
            </a:extLst>
          </p:cNvPr>
          <p:cNvSpPr/>
          <p:nvPr/>
        </p:nvSpPr>
        <p:spPr>
          <a:xfrm>
            <a:off x="72617" y="476768"/>
            <a:ext cx="252032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000" b="1" cap="none" spc="50" dirty="0">
                <a:ln w="12700" cap="rnd" cmpd="sng">
                  <a:noFill/>
                  <a:prstDash val="solid"/>
                </a:ln>
                <a:solidFill>
                  <a:srgbClr val="652701"/>
                </a:solidFill>
                <a:effectLst/>
                <a:latin typeface="Segoe Script" pitchFamily="34" charset="0"/>
                <a:ea typeface="HGP創英角ﾎﾟｯﾌﾟ体" pitchFamily="50" charset="-128"/>
              </a:rPr>
              <a:t>Memo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3683D3A1-4628-3C42-9C6A-FDCB21FE64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115" y="311236"/>
            <a:ext cx="510035" cy="565642"/>
          </a:xfrm>
          <a:prstGeom prst="rect">
            <a:avLst/>
          </a:prstGeom>
        </p:spPr>
      </p:pic>
      <p:sp>
        <p:nvSpPr>
          <p:cNvPr id="17" name="角丸四角形 16">
            <a:extLst>
              <a:ext uri="{FF2B5EF4-FFF2-40B4-BE49-F238E27FC236}">
                <a16:creationId xmlns:a16="http://schemas.microsoft.com/office/drawing/2014/main" id="{16C9893E-CB56-C18A-BC56-E3AF11A1D4D7}"/>
              </a:ext>
            </a:extLst>
          </p:cNvPr>
          <p:cNvSpPr/>
          <p:nvPr/>
        </p:nvSpPr>
        <p:spPr>
          <a:xfrm>
            <a:off x="537369" y="1355725"/>
            <a:ext cx="6486525" cy="8677275"/>
          </a:xfrm>
          <a:prstGeom prst="roundRect">
            <a:avLst>
              <a:gd name="adj" fmla="val 217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8" name="表 17">
            <a:extLst>
              <a:ext uri="{FF2B5EF4-FFF2-40B4-BE49-F238E27FC236}">
                <a16:creationId xmlns:a16="http://schemas.microsoft.com/office/drawing/2014/main" id="{DBA54F2E-CB68-D98C-203B-AEB9BA6BACF2}"/>
              </a:ext>
            </a:extLst>
          </p:cNvPr>
          <p:cNvGraphicFramePr>
            <a:graphicFrameLocks noGrp="1"/>
          </p:cNvGraphicFramePr>
          <p:nvPr/>
        </p:nvGraphicFramePr>
        <p:xfrm>
          <a:off x="775252" y="1685219"/>
          <a:ext cx="6010758" cy="79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107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03520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2CEA36E-78A0-4FAD-2F72-218595D96369}"/>
              </a:ext>
            </a:extLst>
          </p:cNvPr>
          <p:cNvSpPr txBox="1"/>
          <p:nvPr/>
        </p:nvSpPr>
        <p:spPr>
          <a:xfrm>
            <a:off x="0" y="8512629"/>
            <a:ext cx="650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5400" b="1" dirty="0">
                <a:ea typeface="+mj-ea"/>
              </a:rPr>
              <a:t>なまえ</a:t>
            </a:r>
          </a:p>
        </p:txBody>
      </p: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C4797DC5-6846-3EBE-9D86-600E1D846AE8}"/>
              </a:ext>
            </a:extLst>
          </p:cNvPr>
          <p:cNvGrpSpPr/>
          <p:nvPr/>
        </p:nvGrpSpPr>
        <p:grpSpPr>
          <a:xfrm>
            <a:off x="849088" y="2176508"/>
            <a:ext cx="5553982" cy="5661207"/>
            <a:chOff x="953591" y="2019754"/>
            <a:chExt cx="5553982" cy="5661207"/>
          </a:xfrm>
        </p:grpSpPr>
        <p:pic>
          <p:nvPicPr>
            <p:cNvPr id="1026" name="Picture 2" descr="桜田ぱんだ｜ゆるかわ動物イラスト🐼🌸 (@sakurada_pan) さんのイラスト・マンガ作品まとめ (94 件) - Twoucan">
              <a:extLst>
                <a:ext uri="{FF2B5EF4-FFF2-40B4-BE49-F238E27FC236}">
                  <a16:creationId xmlns:a16="http://schemas.microsoft.com/office/drawing/2014/main" id="{B28D7658-26A9-8A1A-D32B-0204DF3625C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3591" y="2126979"/>
              <a:ext cx="5553982" cy="5553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4" name="Picture 20" descr="刺さった画鋲のイラスト（緑）">
              <a:extLst>
                <a:ext uri="{FF2B5EF4-FFF2-40B4-BE49-F238E27FC236}">
                  <a16:creationId xmlns:a16="http://schemas.microsoft.com/office/drawing/2014/main" id="{AFDEC80E-F20E-1D11-2EC1-D86C2BA2CF8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407" y="2019754"/>
              <a:ext cx="827949" cy="8279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" name="Picture 20" descr="刺さった画鋲のイラスト（緑）">
            <a:extLst>
              <a:ext uri="{FF2B5EF4-FFF2-40B4-BE49-F238E27FC236}">
                <a16:creationId xmlns:a16="http://schemas.microsoft.com/office/drawing/2014/main" id="{04F55040-05FE-813D-1261-8FA1C2C471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4492" y="2198280"/>
            <a:ext cx="827949" cy="827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C39288CF-DA03-8904-011B-30650BE5A00A}"/>
              </a:ext>
            </a:extLst>
          </p:cNvPr>
          <p:cNvSpPr txBox="1"/>
          <p:nvPr/>
        </p:nvSpPr>
        <p:spPr>
          <a:xfrm>
            <a:off x="692332" y="509451"/>
            <a:ext cx="58782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6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お疲れさま</a:t>
            </a:r>
            <a:endParaRPr kumimoji="1" lang="en-US" altLang="ja-JP" sz="36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algn="ctr"/>
            <a:r>
              <a:rPr kumimoji="1" lang="ja-JP" altLang="en-US" sz="36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楽しかったかな？</a:t>
            </a:r>
          </a:p>
        </p:txBody>
      </p:sp>
    </p:spTree>
    <p:extLst>
      <p:ext uri="{BB962C8B-B14F-4D97-AF65-F5344CB8AC3E}">
        <p14:creationId xmlns:p14="http://schemas.microsoft.com/office/powerpoint/2010/main" val="1801230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84</TotalTime>
  <Words>314</Words>
  <Application>Microsoft Office PowerPoint</Application>
  <PresentationFormat>ユーザー設定</PresentationFormat>
  <Paragraphs>92</Paragraphs>
  <Slides>9</Slides>
  <Notes>5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9" baseType="lpstr">
      <vt:lpstr>HG丸ｺﾞｼｯｸM-PRO</vt:lpstr>
      <vt:lpstr>Segoe Black</vt:lpstr>
      <vt:lpstr>メイリオ</vt:lpstr>
      <vt:lpstr>游明朝</vt:lpstr>
      <vt:lpstr>Aptos</vt:lpstr>
      <vt:lpstr>Aptos Display</vt:lpstr>
      <vt:lpstr>Arial</vt:lpstr>
      <vt:lpstr>Calibri</vt:lpstr>
      <vt:lpstr>Segoe Script</vt:lpstr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坂本一馬</dc:creator>
  <cp:lastModifiedBy>広憲 雨宮</cp:lastModifiedBy>
  <cp:revision>3</cp:revision>
  <dcterms:created xsi:type="dcterms:W3CDTF">2016-10-19T11:51:09Z</dcterms:created>
  <dcterms:modified xsi:type="dcterms:W3CDTF">2025-07-16T08:16:03Z</dcterms:modified>
</cp:coreProperties>
</file>