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>
        <p:scale>
          <a:sx n="125" d="100"/>
          <a:sy n="125" d="100"/>
        </p:scale>
        <p:origin x="-912" y="-7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4283B1C-4538-F7FC-F719-DA2CE958570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5BCB690-5E84-BAB0-B985-035B6F79A01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EDFF668-BF31-4EB5-B9A7-2119ECFE78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5515827-CD77-E88A-878C-A5624849E4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A7B6710-AE5C-7AD9-C9A1-D699EECCB2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91547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0670A6-5876-C30B-D2B9-41E28E8376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FFBC434-3D6D-84C4-91D2-C85ACBB7EEA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C0E8F7F-6CC3-77CE-09A0-05E15D1674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4A60D17-BD3B-7119-F0BF-F394F53AC3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119BFD7-F609-3FBA-E2EF-45D513796D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6775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5AF2082A-EDAC-814C-D14C-845D61FB442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526DB84-A3C1-A4E3-98C8-5822267EED9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5D0C81A-A86F-67C1-8EA5-A317C48B31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BEA83FF-DF4D-DAAA-2D2B-A7678380B9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5FE4E17-37A2-177F-8AEB-20C3BA6A64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40729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0554129-1154-3F60-5772-181E87D9BB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EF95541-336E-8837-9AED-E60EA91928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9D92468-F78F-3699-8943-00E558854F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A2C4281-FC2B-9998-F532-B49F336B74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EBB9C27-DA5C-4CBD-DE42-AF2C28093A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34871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207EAAB-E056-BA4D-FD96-EFE98A6E67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33DE3CB-6C72-88A2-C1A0-44BE1A1720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0C8C134-C5B4-0036-17F1-D3955424B8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DC59F37-7421-ADA6-1BCF-73ACDA35C1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B2A3485-6C32-0CDD-A1DB-62150E3CA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75275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6C8B6C5-B6F0-CE15-3A73-9230212C05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972E4E3-1973-9494-E74B-A464834C37D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39A6C93-5A8C-E6AF-185D-04E74FA6F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3DA6D54-FC2B-2F12-ADE7-1621B1448F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351110B-A8A1-E654-A42F-4CC8EB0C23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B902EB8-6359-F22A-40D7-D5DF139017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82933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EB9D2C-2553-541F-DEC7-9D5067CC91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81A056-66BB-1DA9-A3E4-5E42183C73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43AB500-ABA0-AE31-0186-618861ED18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2B20BC56-8EB1-083C-F8C3-24974591324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7FCA13C-542E-F49F-9C3F-80BBB2E3314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E613BE1-6657-B642-61D7-84961B97DD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D2FA20FF-61A1-FD98-DB85-C0030D225F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BBD298B3-E4F0-517F-1D39-0A1C0A9FD2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89830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0349A6F-147E-AD34-1497-536715AC29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7E09C5A-83EA-5B66-FAA9-54F389B70F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2B08B22-34B1-56B9-1A99-9291517FEF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8641DDA-38AF-D1D9-83CC-09F3FFAE79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9380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37B57D30-20F2-AF5D-FCC4-5C43515A60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FA8F4667-BD68-C386-4DDA-5BCF577795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3C57C94-31C3-8A9A-85C6-1DD579B0FB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60501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E66FBF-17F9-C109-E25F-2E4F3B7B42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5F3644C-D5F6-F75F-229A-25814BC0343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2F7BFC4-D7FE-F4DF-E264-18ADB58AD92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A50193E-2604-189B-D9C1-48CDB6F3DE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4D70B3-EFEB-60F7-04E8-04F95E0916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0C6EA9B-53BF-2A8B-FB18-CB14B9FB51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18131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314BF9A-3BF7-9E1F-CDEF-6B54EC644B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E40CA78C-7A1B-7884-F263-62451A9D046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9145F96-3351-3E2C-3FE5-F07F89B345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60799DF-1248-7DE7-F079-179BC40BFB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838739E-1C93-6650-E89E-39E6B76E9D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FCB4354-8792-D782-B2F4-77616BD1B2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94790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4546417D-43DB-26DC-CD45-1C44713664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14A1FB2-686B-ABDE-C438-7BE14C59F4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9EE5B47-5BE7-6E67-B99D-657959D716B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AE9EF0-450D-49D0-825F-8D4DF544AA58}" type="datetimeFigureOut">
              <a:rPr kumimoji="1" lang="ja-JP" altLang="en-US" smtClean="0"/>
              <a:t>2025/9/21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46B3262-5B80-CE10-58B9-A2660FA57D8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11661D3-9156-7B75-226B-2A9BFE99060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E0C060-A690-446E-856C-FA892BA166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8556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八角形 1">
            <a:extLst>
              <a:ext uri="{FF2B5EF4-FFF2-40B4-BE49-F238E27FC236}">
                <a16:creationId xmlns:a16="http://schemas.microsoft.com/office/drawing/2014/main" id="{7B1B5C28-1F8C-2B15-3869-73B8CE0BF04B}"/>
              </a:ext>
            </a:extLst>
          </p:cNvPr>
          <p:cNvSpPr/>
          <p:nvPr/>
        </p:nvSpPr>
        <p:spPr>
          <a:xfrm>
            <a:off x="1673709" y="614229"/>
            <a:ext cx="7749373" cy="5455736"/>
          </a:xfrm>
          <a:prstGeom prst="octagon">
            <a:avLst>
              <a:gd name="adj" fmla="val 23214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 sz="1000" dirty="0"/>
          </a:p>
        </p:txBody>
      </p:sp>
      <p:sp>
        <p:nvSpPr>
          <p:cNvPr id="3" name="八角形 2">
            <a:extLst>
              <a:ext uri="{FF2B5EF4-FFF2-40B4-BE49-F238E27FC236}">
                <a16:creationId xmlns:a16="http://schemas.microsoft.com/office/drawing/2014/main" id="{5B1A1A1B-830B-CF5B-6B62-30FC866875A2}"/>
              </a:ext>
            </a:extLst>
          </p:cNvPr>
          <p:cNvSpPr/>
          <p:nvPr/>
        </p:nvSpPr>
        <p:spPr>
          <a:xfrm>
            <a:off x="2534602" y="127000"/>
            <a:ext cx="7762875" cy="6604000"/>
          </a:xfrm>
          <a:custGeom>
            <a:avLst/>
            <a:gdLst>
              <a:gd name="connsiteX0" fmla="*/ 0 w 9296400"/>
              <a:gd name="connsiteY0" fmla="*/ 1533053 h 6604000"/>
              <a:gd name="connsiteX1" fmla="*/ 1533053 w 9296400"/>
              <a:gd name="connsiteY1" fmla="*/ 0 h 6604000"/>
              <a:gd name="connsiteX2" fmla="*/ 7763347 w 9296400"/>
              <a:gd name="connsiteY2" fmla="*/ 0 h 6604000"/>
              <a:gd name="connsiteX3" fmla="*/ 9296400 w 9296400"/>
              <a:gd name="connsiteY3" fmla="*/ 1533053 h 6604000"/>
              <a:gd name="connsiteX4" fmla="*/ 9296400 w 9296400"/>
              <a:gd name="connsiteY4" fmla="*/ 5070947 h 6604000"/>
              <a:gd name="connsiteX5" fmla="*/ 7763347 w 9296400"/>
              <a:gd name="connsiteY5" fmla="*/ 6604000 h 6604000"/>
              <a:gd name="connsiteX6" fmla="*/ 1533053 w 9296400"/>
              <a:gd name="connsiteY6" fmla="*/ 6604000 h 6604000"/>
              <a:gd name="connsiteX7" fmla="*/ 0 w 9296400"/>
              <a:gd name="connsiteY7" fmla="*/ 5070947 h 6604000"/>
              <a:gd name="connsiteX8" fmla="*/ 0 w 9296400"/>
              <a:gd name="connsiteY8" fmla="*/ 1533053 h 6604000"/>
              <a:gd name="connsiteX0" fmla="*/ 1533053 w 9296400"/>
              <a:gd name="connsiteY0" fmla="*/ 0 h 6604000"/>
              <a:gd name="connsiteX1" fmla="*/ 7763347 w 9296400"/>
              <a:gd name="connsiteY1" fmla="*/ 0 h 6604000"/>
              <a:gd name="connsiteX2" fmla="*/ 9296400 w 9296400"/>
              <a:gd name="connsiteY2" fmla="*/ 1533053 h 6604000"/>
              <a:gd name="connsiteX3" fmla="*/ 9296400 w 9296400"/>
              <a:gd name="connsiteY3" fmla="*/ 5070947 h 6604000"/>
              <a:gd name="connsiteX4" fmla="*/ 7763347 w 9296400"/>
              <a:gd name="connsiteY4" fmla="*/ 6604000 h 6604000"/>
              <a:gd name="connsiteX5" fmla="*/ 1533053 w 9296400"/>
              <a:gd name="connsiteY5" fmla="*/ 6604000 h 6604000"/>
              <a:gd name="connsiteX6" fmla="*/ 0 w 9296400"/>
              <a:gd name="connsiteY6" fmla="*/ 5070947 h 6604000"/>
              <a:gd name="connsiteX7" fmla="*/ 91440 w 9296400"/>
              <a:gd name="connsiteY7" fmla="*/ 1624493 h 6604000"/>
              <a:gd name="connsiteX0" fmla="*/ 1489511 w 9252858"/>
              <a:gd name="connsiteY0" fmla="*/ 0 h 6604000"/>
              <a:gd name="connsiteX1" fmla="*/ 7719805 w 9252858"/>
              <a:gd name="connsiteY1" fmla="*/ 0 h 6604000"/>
              <a:gd name="connsiteX2" fmla="*/ 9252858 w 9252858"/>
              <a:gd name="connsiteY2" fmla="*/ 1533053 h 6604000"/>
              <a:gd name="connsiteX3" fmla="*/ 9252858 w 9252858"/>
              <a:gd name="connsiteY3" fmla="*/ 5070947 h 6604000"/>
              <a:gd name="connsiteX4" fmla="*/ 7719805 w 9252858"/>
              <a:gd name="connsiteY4" fmla="*/ 6604000 h 6604000"/>
              <a:gd name="connsiteX5" fmla="*/ 1489511 w 9252858"/>
              <a:gd name="connsiteY5" fmla="*/ 6604000 h 6604000"/>
              <a:gd name="connsiteX6" fmla="*/ 0 w 9252858"/>
              <a:gd name="connsiteY6" fmla="*/ 4972976 h 6604000"/>
              <a:gd name="connsiteX7" fmla="*/ 47898 w 9252858"/>
              <a:gd name="connsiteY7" fmla="*/ 1624493 h 6604000"/>
              <a:gd name="connsiteX0" fmla="*/ 1652801 w 9416148"/>
              <a:gd name="connsiteY0" fmla="*/ 0 h 6604000"/>
              <a:gd name="connsiteX1" fmla="*/ 7883095 w 9416148"/>
              <a:gd name="connsiteY1" fmla="*/ 0 h 6604000"/>
              <a:gd name="connsiteX2" fmla="*/ 9416148 w 9416148"/>
              <a:gd name="connsiteY2" fmla="*/ 1533053 h 6604000"/>
              <a:gd name="connsiteX3" fmla="*/ 9416148 w 9416148"/>
              <a:gd name="connsiteY3" fmla="*/ 5070947 h 6604000"/>
              <a:gd name="connsiteX4" fmla="*/ 7883095 w 9416148"/>
              <a:gd name="connsiteY4" fmla="*/ 6604000 h 6604000"/>
              <a:gd name="connsiteX5" fmla="*/ 1652801 w 9416148"/>
              <a:gd name="connsiteY5" fmla="*/ 6604000 h 6604000"/>
              <a:gd name="connsiteX6" fmla="*/ 0 w 9416148"/>
              <a:gd name="connsiteY6" fmla="*/ 5495490 h 6604000"/>
              <a:gd name="connsiteX7" fmla="*/ 211188 w 9416148"/>
              <a:gd name="connsiteY7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0 w 7763347"/>
              <a:gd name="connsiteY0" fmla="*/ 0 h 6604000"/>
              <a:gd name="connsiteX1" fmla="*/ 6230294 w 7763347"/>
              <a:gd name="connsiteY1" fmla="*/ 0 h 6604000"/>
              <a:gd name="connsiteX2" fmla="*/ 7763347 w 7763347"/>
              <a:gd name="connsiteY2" fmla="*/ 1533053 h 6604000"/>
              <a:gd name="connsiteX3" fmla="*/ 7763347 w 7763347"/>
              <a:gd name="connsiteY3" fmla="*/ 5070947 h 6604000"/>
              <a:gd name="connsiteX4" fmla="*/ 6230294 w 7763347"/>
              <a:gd name="connsiteY4" fmla="*/ 6604000 h 6604000"/>
              <a:gd name="connsiteX5" fmla="*/ 0 w 7763347"/>
              <a:gd name="connsiteY5" fmla="*/ 6604000 h 6604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763347" h="6604000">
                <a:moveTo>
                  <a:pt x="0" y="0"/>
                </a:moveTo>
                <a:lnTo>
                  <a:pt x="6230294" y="0"/>
                </a:lnTo>
                <a:lnTo>
                  <a:pt x="7763347" y="1533053"/>
                </a:lnTo>
                <a:lnTo>
                  <a:pt x="7763347" y="5070947"/>
                </a:lnTo>
                <a:lnTo>
                  <a:pt x="6230294" y="6604000"/>
                </a:lnTo>
                <a:lnTo>
                  <a:pt x="0" y="6604000"/>
                </a:lnTo>
              </a:path>
            </a:pathLst>
          </a:cu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633858FD-8315-395B-E5E7-61452AE8A03B}"/>
              </a:ext>
            </a:extLst>
          </p:cNvPr>
          <p:cNvSpPr/>
          <p:nvPr/>
        </p:nvSpPr>
        <p:spPr>
          <a:xfrm>
            <a:off x="3977151" y="602947"/>
            <a:ext cx="2895600" cy="101888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CF63E6FE-B084-ABB1-E148-43BD771E1050}"/>
              </a:ext>
            </a:extLst>
          </p:cNvPr>
          <p:cNvSpPr/>
          <p:nvPr/>
        </p:nvSpPr>
        <p:spPr>
          <a:xfrm>
            <a:off x="3729696" y="1920096"/>
            <a:ext cx="1854176" cy="4103370"/>
          </a:xfrm>
          <a:custGeom>
            <a:avLst/>
            <a:gdLst>
              <a:gd name="connsiteX0" fmla="*/ 1595120 w 1996440"/>
              <a:gd name="connsiteY0" fmla="*/ 0 h 4103370"/>
              <a:gd name="connsiteX1" fmla="*/ 1996440 w 1996440"/>
              <a:gd name="connsiteY1" fmla="*/ 0 h 4103370"/>
              <a:gd name="connsiteX2" fmla="*/ 1996440 w 1996440"/>
              <a:gd name="connsiteY2" fmla="*/ 3221990 h 4103370"/>
              <a:gd name="connsiteX3" fmla="*/ 1996440 w 1996440"/>
              <a:gd name="connsiteY3" fmla="*/ 3548380 h 4103370"/>
              <a:gd name="connsiteX4" fmla="*/ 1595120 w 1996440"/>
              <a:gd name="connsiteY4" fmla="*/ 3548380 h 4103370"/>
              <a:gd name="connsiteX5" fmla="*/ 375285 w 1996440"/>
              <a:gd name="connsiteY5" fmla="*/ 3548380 h 4103370"/>
              <a:gd name="connsiteX6" fmla="*/ 375285 w 1996440"/>
              <a:gd name="connsiteY6" fmla="*/ 4103370 h 4103370"/>
              <a:gd name="connsiteX7" fmla="*/ 0 w 1996440"/>
              <a:gd name="connsiteY7" fmla="*/ 4103370 h 4103370"/>
              <a:gd name="connsiteX8" fmla="*/ 0 w 1996440"/>
              <a:gd name="connsiteY8" fmla="*/ 3221990 h 4103370"/>
              <a:gd name="connsiteX9" fmla="*/ 5715 w 1996440"/>
              <a:gd name="connsiteY9" fmla="*/ 3221990 h 4103370"/>
              <a:gd name="connsiteX10" fmla="*/ 375285 w 1996440"/>
              <a:gd name="connsiteY10" fmla="*/ 3221990 h 4103370"/>
              <a:gd name="connsiteX11" fmla="*/ 1595120 w 1996440"/>
              <a:gd name="connsiteY11" fmla="*/ 3221990 h 41033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996440" h="4103370">
                <a:moveTo>
                  <a:pt x="1595120" y="0"/>
                </a:moveTo>
                <a:lnTo>
                  <a:pt x="1996440" y="0"/>
                </a:lnTo>
                <a:lnTo>
                  <a:pt x="1996440" y="3221990"/>
                </a:lnTo>
                <a:lnTo>
                  <a:pt x="1996440" y="3548380"/>
                </a:lnTo>
                <a:lnTo>
                  <a:pt x="1595120" y="3548380"/>
                </a:lnTo>
                <a:lnTo>
                  <a:pt x="375285" y="3548380"/>
                </a:lnTo>
                <a:lnTo>
                  <a:pt x="375285" y="4103370"/>
                </a:lnTo>
                <a:lnTo>
                  <a:pt x="0" y="4103370"/>
                </a:lnTo>
                <a:lnTo>
                  <a:pt x="0" y="3221990"/>
                </a:lnTo>
                <a:lnTo>
                  <a:pt x="5715" y="3221990"/>
                </a:lnTo>
                <a:lnTo>
                  <a:pt x="375285" y="3221990"/>
                </a:lnTo>
                <a:lnTo>
                  <a:pt x="1595120" y="3221990"/>
                </a:lnTo>
                <a:close/>
              </a:path>
            </a:pathLst>
          </a:custGeom>
          <a:solidFill>
            <a:schemeClr val="bg1"/>
          </a:solidFill>
          <a:ln>
            <a:solidFill>
              <a:schemeClr val="accent1">
                <a:shade val="15000"/>
              </a:schemeClr>
            </a:solidFill>
            <a:miter lim="800000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 dirty="0"/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89DBBAC9-CF26-5A4F-CB3F-49142BF6B560}"/>
              </a:ext>
            </a:extLst>
          </p:cNvPr>
          <p:cNvSpPr/>
          <p:nvPr/>
        </p:nvSpPr>
        <p:spPr>
          <a:xfrm>
            <a:off x="3310255" y="6024965"/>
            <a:ext cx="1186180" cy="1301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FC69210F-4BFE-4637-2308-B0DF099D7F56}"/>
              </a:ext>
            </a:extLst>
          </p:cNvPr>
          <p:cNvSpPr/>
          <p:nvPr/>
        </p:nvSpPr>
        <p:spPr>
          <a:xfrm>
            <a:off x="5331490" y="5628348"/>
            <a:ext cx="213929" cy="224792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8E7993AB-CDDE-617D-7EC7-FCEE46F03930}"/>
              </a:ext>
            </a:extLst>
          </p:cNvPr>
          <p:cNvSpPr/>
          <p:nvPr/>
        </p:nvSpPr>
        <p:spPr>
          <a:xfrm>
            <a:off x="3375320" y="1187900"/>
            <a:ext cx="205372" cy="20707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楕円 15">
            <a:extLst>
              <a:ext uri="{FF2B5EF4-FFF2-40B4-BE49-F238E27FC236}">
                <a16:creationId xmlns:a16="http://schemas.microsoft.com/office/drawing/2014/main" id="{6C06F00F-A738-BFBC-8499-FCAFB9057023}"/>
              </a:ext>
            </a:extLst>
          </p:cNvPr>
          <p:cNvSpPr/>
          <p:nvPr/>
        </p:nvSpPr>
        <p:spPr>
          <a:xfrm>
            <a:off x="4275355" y="6212717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楕円 16">
            <a:extLst>
              <a:ext uri="{FF2B5EF4-FFF2-40B4-BE49-F238E27FC236}">
                <a16:creationId xmlns:a16="http://schemas.microsoft.com/office/drawing/2014/main" id="{32AE454E-803A-F669-49F9-BD4089521CA5}"/>
              </a:ext>
            </a:extLst>
          </p:cNvPr>
          <p:cNvSpPr/>
          <p:nvPr/>
        </p:nvSpPr>
        <p:spPr>
          <a:xfrm>
            <a:off x="6470847" y="737334"/>
            <a:ext cx="193850" cy="18323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楕円 4">
            <a:extLst>
              <a:ext uri="{FF2B5EF4-FFF2-40B4-BE49-F238E27FC236}">
                <a16:creationId xmlns:a16="http://schemas.microsoft.com/office/drawing/2014/main" id="{B81BF4CC-049F-B647-3962-96CDB1F7D303}"/>
              </a:ext>
            </a:extLst>
          </p:cNvPr>
          <p:cNvSpPr/>
          <p:nvPr/>
        </p:nvSpPr>
        <p:spPr>
          <a:xfrm>
            <a:off x="5260176" y="1994665"/>
            <a:ext cx="248019" cy="24966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4" name="楕円 23">
            <a:extLst>
              <a:ext uri="{FF2B5EF4-FFF2-40B4-BE49-F238E27FC236}">
                <a16:creationId xmlns:a16="http://schemas.microsoft.com/office/drawing/2014/main" id="{E6903DFB-6D46-C783-159A-D9AF986DF3EA}"/>
              </a:ext>
            </a:extLst>
          </p:cNvPr>
          <p:cNvSpPr/>
          <p:nvPr/>
        </p:nvSpPr>
        <p:spPr>
          <a:xfrm>
            <a:off x="4055537" y="737334"/>
            <a:ext cx="193850" cy="18323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楕円 24">
            <a:extLst>
              <a:ext uri="{FF2B5EF4-FFF2-40B4-BE49-F238E27FC236}">
                <a16:creationId xmlns:a16="http://schemas.microsoft.com/office/drawing/2014/main" id="{D4D1C1D2-12B8-EFF5-B2C8-F9C50AA18773}"/>
              </a:ext>
            </a:extLst>
          </p:cNvPr>
          <p:cNvSpPr/>
          <p:nvPr/>
        </p:nvSpPr>
        <p:spPr>
          <a:xfrm>
            <a:off x="5230681" y="1022357"/>
            <a:ext cx="220935" cy="19471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9075AF94-0BD1-E89C-4F65-0D74E5E84D9B}"/>
              </a:ext>
            </a:extLst>
          </p:cNvPr>
          <p:cNvSpPr/>
          <p:nvPr/>
        </p:nvSpPr>
        <p:spPr>
          <a:xfrm>
            <a:off x="5069383" y="1229652"/>
            <a:ext cx="561547" cy="28513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0CFB776C-659D-9608-0BA5-E32B1205305A}"/>
              </a:ext>
            </a:extLst>
          </p:cNvPr>
          <p:cNvSpPr txBox="1"/>
          <p:nvPr/>
        </p:nvSpPr>
        <p:spPr>
          <a:xfrm>
            <a:off x="5120690" y="1257626"/>
            <a:ext cx="45720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演台</a:t>
            </a:r>
            <a:endParaRPr kumimoji="1" lang="ja-JP" altLang="en-US" sz="105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29132A5B-1CF3-AE00-30D0-A34076CE64E9}"/>
              </a:ext>
            </a:extLst>
          </p:cNvPr>
          <p:cNvSpPr txBox="1"/>
          <p:nvPr/>
        </p:nvSpPr>
        <p:spPr>
          <a:xfrm>
            <a:off x="4764238" y="1268089"/>
            <a:ext cx="41295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dirty="0"/>
              <a:t>花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2B75660B-CFFB-FCAD-60F4-8FCC495E02AE}"/>
              </a:ext>
            </a:extLst>
          </p:cNvPr>
          <p:cNvSpPr/>
          <p:nvPr/>
        </p:nvSpPr>
        <p:spPr>
          <a:xfrm>
            <a:off x="4777953" y="1248475"/>
            <a:ext cx="255638" cy="26325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13911DF9-49F0-1579-6DCA-170497AE17E9}"/>
              </a:ext>
            </a:extLst>
          </p:cNvPr>
          <p:cNvSpPr/>
          <p:nvPr/>
        </p:nvSpPr>
        <p:spPr>
          <a:xfrm rot="20595551">
            <a:off x="2311636" y="1793715"/>
            <a:ext cx="632196" cy="7101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7C40EAC3-AD31-0E41-5878-B916B56A6FBB}"/>
              </a:ext>
            </a:extLst>
          </p:cNvPr>
          <p:cNvSpPr/>
          <p:nvPr/>
        </p:nvSpPr>
        <p:spPr>
          <a:xfrm>
            <a:off x="2993704" y="1676725"/>
            <a:ext cx="932160" cy="68078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4500A694-813F-81F1-E498-10529CB2FFE3}"/>
              </a:ext>
            </a:extLst>
          </p:cNvPr>
          <p:cNvSpPr/>
          <p:nvPr/>
        </p:nvSpPr>
        <p:spPr>
          <a:xfrm rot="20719685">
            <a:off x="3987600" y="1254924"/>
            <a:ext cx="593315" cy="6045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CE249E3-7CD9-BEC5-1C83-8B1366AFF130}"/>
              </a:ext>
            </a:extLst>
          </p:cNvPr>
          <p:cNvSpPr/>
          <p:nvPr/>
        </p:nvSpPr>
        <p:spPr>
          <a:xfrm>
            <a:off x="6987961" y="1665045"/>
            <a:ext cx="777076" cy="4571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B04A0E14-E75E-6278-766F-9F74891E9294}"/>
              </a:ext>
            </a:extLst>
          </p:cNvPr>
          <p:cNvSpPr/>
          <p:nvPr/>
        </p:nvSpPr>
        <p:spPr>
          <a:xfrm rot="20628394">
            <a:off x="2293081" y="1550887"/>
            <a:ext cx="527332" cy="397675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楕円 35">
            <a:extLst>
              <a:ext uri="{FF2B5EF4-FFF2-40B4-BE49-F238E27FC236}">
                <a16:creationId xmlns:a16="http://schemas.microsoft.com/office/drawing/2014/main" id="{FBF5BF5B-0E0C-E9AD-9DAA-A678C9F567A1}"/>
              </a:ext>
            </a:extLst>
          </p:cNvPr>
          <p:cNvSpPr/>
          <p:nvPr/>
        </p:nvSpPr>
        <p:spPr>
          <a:xfrm>
            <a:off x="3639026" y="1188054"/>
            <a:ext cx="205372" cy="20707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DDFBA4C5-6F94-93EA-894E-6C4697A0C0F9}"/>
              </a:ext>
            </a:extLst>
          </p:cNvPr>
          <p:cNvSpPr/>
          <p:nvPr/>
        </p:nvSpPr>
        <p:spPr>
          <a:xfrm>
            <a:off x="4503969" y="1624256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A3104C26-DE2C-236C-C71E-173279B265BA}"/>
              </a:ext>
            </a:extLst>
          </p:cNvPr>
          <p:cNvSpPr/>
          <p:nvPr/>
        </p:nvSpPr>
        <p:spPr>
          <a:xfrm>
            <a:off x="4505952" y="1748597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D852314E-9FD6-B74D-7FDA-2CFD0235D18C}"/>
              </a:ext>
            </a:extLst>
          </p:cNvPr>
          <p:cNvSpPr/>
          <p:nvPr/>
        </p:nvSpPr>
        <p:spPr>
          <a:xfrm>
            <a:off x="6154885" y="1624204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93786F9A-D471-F9D2-EB39-D04D6B4F36CC}"/>
              </a:ext>
            </a:extLst>
          </p:cNvPr>
          <p:cNvSpPr/>
          <p:nvPr/>
        </p:nvSpPr>
        <p:spPr>
          <a:xfrm>
            <a:off x="6156868" y="1748545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116DA854-2D6F-ECC8-CA7D-14EF8C783690}"/>
              </a:ext>
            </a:extLst>
          </p:cNvPr>
          <p:cNvSpPr/>
          <p:nvPr/>
        </p:nvSpPr>
        <p:spPr>
          <a:xfrm>
            <a:off x="3577203" y="1898952"/>
            <a:ext cx="279287" cy="25764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33210E8-9F50-2C0C-9855-8E0399519C1E}"/>
              </a:ext>
            </a:extLst>
          </p:cNvPr>
          <p:cNvSpPr/>
          <p:nvPr/>
        </p:nvSpPr>
        <p:spPr>
          <a:xfrm rot="20807064">
            <a:off x="2509285" y="2255707"/>
            <a:ext cx="578355" cy="23742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8DDD5C65-70AA-1792-1368-BD5F761F3453}"/>
              </a:ext>
            </a:extLst>
          </p:cNvPr>
          <p:cNvSpPr/>
          <p:nvPr/>
        </p:nvSpPr>
        <p:spPr>
          <a:xfrm rot="20876033">
            <a:off x="2688985" y="2251974"/>
            <a:ext cx="201095" cy="19689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50BC8372-FF00-73F6-A3F8-8DD0EA86B309}"/>
              </a:ext>
            </a:extLst>
          </p:cNvPr>
          <p:cNvSpPr/>
          <p:nvPr/>
        </p:nvSpPr>
        <p:spPr>
          <a:xfrm>
            <a:off x="3934954" y="2104819"/>
            <a:ext cx="532221" cy="23620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D0A57593-A911-ED95-9373-46E0B387728A}"/>
              </a:ext>
            </a:extLst>
          </p:cNvPr>
          <p:cNvSpPr/>
          <p:nvPr/>
        </p:nvSpPr>
        <p:spPr>
          <a:xfrm rot="68969">
            <a:off x="4092506" y="2110499"/>
            <a:ext cx="225216" cy="17413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D1CA7950-214C-F495-1E2F-E694D9475FC7}"/>
              </a:ext>
            </a:extLst>
          </p:cNvPr>
          <p:cNvSpPr/>
          <p:nvPr/>
        </p:nvSpPr>
        <p:spPr>
          <a:xfrm>
            <a:off x="1974800" y="2538571"/>
            <a:ext cx="392622" cy="182418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2E7C2A85-BF0A-84C7-6DB0-171F3C1B73C7}"/>
              </a:ext>
            </a:extLst>
          </p:cNvPr>
          <p:cNvSpPr txBox="1"/>
          <p:nvPr/>
        </p:nvSpPr>
        <p:spPr>
          <a:xfrm>
            <a:off x="1992991" y="2616613"/>
            <a:ext cx="353943" cy="1644040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100" dirty="0"/>
              <a:t>甲州青年会議所メンバー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2895AB1C-A0B3-EC4B-F1EC-655D5E8F2BFF}"/>
              </a:ext>
            </a:extLst>
          </p:cNvPr>
          <p:cNvSpPr/>
          <p:nvPr/>
        </p:nvSpPr>
        <p:spPr>
          <a:xfrm rot="5400000">
            <a:off x="1025204" y="3188280"/>
            <a:ext cx="1186180" cy="1301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53" name="四角形: 角を丸くする 52">
            <a:extLst>
              <a:ext uri="{FF2B5EF4-FFF2-40B4-BE49-F238E27FC236}">
                <a16:creationId xmlns:a16="http://schemas.microsoft.com/office/drawing/2014/main" id="{4CE55CA5-5903-2EB2-2555-0803018BE993}"/>
              </a:ext>
            </a:extLst>
          </p:cNvPr>
          <p:cNvSpPr/>
          <p:nvPr/>
        </p:nvSpPr>
        <p:spPr>
          <a:xfrm>
            <a:off x="2958552" y="28411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四角形: 角を丸くする 53">
            <a:extLst>
              <a:ext uri="{FF2B5EF4-FFF2-40B4-BE49-F238E27FC236}">
                <a16:creationId xmlns:a16="http://schemas.microsoft.com/office/drawing/2014/main" id="{236F5DF8-743C-D2E7-C7E0-A8CEB5DB179C}"/>
              </a:ext>
            </a:extLst>
          </p:cNvPr>
          <p:cNvSpPr/>
          <p:nvPr/>
        </p:nvSpPr>
        <p:spPr>
          <a:xfrm>
            <a:off x="5769888" y="310243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四角形: 角を丸くする 54">
            <a:extLst>
              <a:ext uri="{FF2B5EF4-FFF2-40B4-BE49-F238E27FC236}">
                <a16:creationId xmlns:a16="http://schemas.microsoft.com/office/drawing/2014/main" id="{FE433707-CFAC-5505-9C98-2AFBD7EAB07D}"/>
              </a:ext>
            </a:extLst>
          </p:cNvPr>
          <p:cNvSpPr/>
          <p:nvPr/>
        </p:nvSpPr>
        <p:spPr>
          <a:xfrm>
            <a:off x="5773950" y="28411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四角形: 角を丸くする 55">
            <a:extLst>
              <a:ext uri="{FF2B5EF4-FFF2-40B4-BE49-F238E27FC236}">
                <a16:creationId xmlns:a16="http://schemas.microsoft.com/office/drawing/2014/main" id="{67FC21E4-0ACC-91DA-D4DF-147302FD3652}"/>
              </a:ext>
            </a:extLst>
          </p:cNvPr>
          <p:cNvSpPr/>
          <p:nvPr/>
        </p:nvSpPr>
        <p:spPr>
          <a:xfrm>
            <a:off x="2960857" y="315100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四角形: 角を丸くする 56">
            <a:extLst>
              <a:ext uri="{FF2B5EF4-FFF2-40B4-BE49-F238E27FC236}">
                <a16:creationId xmlns:a16="http://schemas.microsoft.com/office/drawing/2014/main" id="{2E9A925A-BD3A-E742-454B-C77960D0524A}"/>
              </a:ext>
            </a:extLst>
          </p:cNvPr>
          <p:cNvSpPr/>
          <p:nvPr/>
        </p:nvSpPr>
        <p:spPr>
          <a:xfrm>
            <a:off x="5769887" y="3411196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四角形: 角を丸くする 57">
            <a:extLst>
              <a:ext uri="{FF2B5EF4-FFF2-40B4-BE49-F238E27FC236}">
                <a16:creationId xmlns:a16="http://schemas.microsoft.com/office/drawing/2014/main" id="{E1255D91-8B35-DE83-9163-6A8A02BAB482}"/>
              </a:ext>
            </a:extLst>
          </p:cNvPr>
          <p:cNvSpPr/>
          <p:nvPr/>
        </p:nvSpPr>
        <p:spPr>
          <a:xfrm>
            <a:off x="2957912" y="3444808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四角形: 角を丸くする 58">
            <a:extLst>
              <a:ext uri="{FF2B5EF4-FFF2-40B4-BE49-F238E27FC236}">
                <a16:creationId xmlns:a16="http://schemas.microsoft.com/office/drawing/2014/main" id="{FE8C085A-CEBE-AA8C-527B-D4D34FD1E56A}"/>
              </a:ext>
            </a:extLst>
          </p:cNvPr>
          <p:cNvSpPr/>
          <p:nvPr/>
        </p:nvSpPr>
        <p:spPr>
          <a:xfrm>
            <a:off x="5764416" y="373618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四角形: 角を丸くする 59">
            <a:extLst>
              <a:ext uri="{FF2B5EF4-FFF2-40B4-BE49-F238E27FC236}">
                <a16:creationId xmlns:a16="http://schemas.microsoft.com/office/drawing/2014/main" id="{B3F44856-A152-DFE5-F179-674917683354}"/>
              </a:ext>
            </a:extLst>
          </p:cNvPr>
          <p:cNvSpPr/>
          <p:nvPr/>
        </p:nvSpPr>
        <p:spPr>
          <a:xfrm>
            <a:off x="2957911" y="373118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四角形: 角を丸くする 60">
            <a:extLst>
              <a:ext uri="{FF2B5EF4-FFF2-40B4-BE49-F238E27FC236}">
                <a16:creationId xmlns:a16="http://schemas.microsoft.com/office/drawing/2014/main" id="{1FFCEE61-BA73-643E-B7E0-031238B825F3}"/>
              </a:ext>
            </a:extLst>
          </p:cNvPr>
          <p:cNvSpPr/>
          <p:nvPr/>
        </p:nvSpPr>
        <p:spPr>
          <a:xfrm>
            <a:off x="2953512" y="40603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四角形: 角を丸くする 61">
            <a:extLst>
              <a:ext uri="{FF2B5EF4-FFF2-40B4-BE49-F238E27FC236}">
                <a16:creationId xmlns:a16="http://schemas.microsoft.com/office/drawing/2014/main" id="{6DFB70E1-ED81-38E2-EDB2-CE8EA97278E2}"/>
              </a:ext>
            </a:extLst>
          </p:cNvPr>
          <p:cNvSpPr/>
          <p:nvPr/>
        </p:nvSpPr>
        <p:spPr>
          <a:xfrm>
            <a:off x="5773950" y="4087004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3" name="四角形: 角を丸くする 62">
            <a:extLst>
              <a:ext uri="{FF2B5EF4-FFF2-40B4-BE49-F238E27FC236}">
                <a16:creationId xmlns:a16="http://schemas.microsoft.com/office/drawing/2014/main" id="{CD099999-0181-F2F0-6F9B-3FCBCF356F81}"/>
              </a:ext>
            </a:extLst>
          </p:cNvPr>
          <p:cNvSpPr/>
          <p:nvPr/>
        </p:nvSpPr>
        <p:spPr>
          <a:xfrm>
            <a:off x="2950138" y="439245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四角形: 角を丸くする 64">
            <a:extLst>
              <a:ext uri="{FF2B5EF4-FFF2-40B4-BE49-F238E27FC236}">
                <a16:creationId xmlns:a16="http://schemas.microsoft.com/office/drawing/2014/main" id="{2D022621-C954-80D5-083E-CF606B28BBD8}"/>
              </a:ext>
            </a:extLst>
          </p:cNvPr>
          <p:cNvSpPr/>
          <p:nvPr/>
        </p:nvSpPr>
        <p:spPr>
          <a:xfrm>
            <a:off x="5764416" y="439245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楕円 65">
            <a:extLst>
              <a:ext uri="{FF2B5EF4-FFF2-40B4-BE49-F238E27FC236}">
                <a16:creationId xmlns:a16="http://schemas.microsoft.com/office/drawing/2014/main" id="{BD4A140F-B133-46E8-91B6-3EC73D9C40E2}"/>
              </a:ext>
            </a:extLst>
          </p:cNvPr>
          <p:cNvSpPr/>
          <p:nvPr/>
        </p:nvSpPr>
        <p:spPr>
          <a:xfrm>
            <a:off x="4988730" y="6198759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楕円 66">
            <a:extLst>
              <a:ext uri="{FF2B5EF4-FFF2-40B4-BE49-F238E27FC236}">
                <a16:creationId xmlns:a16="http://schemas.microsoft.com/office/drawing/2014/main" id="{3A0121C9-B2C2-31E7-4B4C-8986BCB32067}"/>
              </a:ext>
            </a:extLst>
          </p:cNvPr>
          <p:cNvSpPr/>
          <p:nvPr/>
        </p:nvSpPr>
        <p:spPr>
          <a:xfrm>
            <a:off x="5288140" y="6196676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8" name="楕円 67">
            <a:extLst>
              <a:ext uri="{FF2B5EF4-FFF2-40B4-BE49-F238E27FC236}">
                <a16:creationId xmlns:a16="http://schemas.microsoft.com/office/drawing/2014/main" id="{271E1FF9-D4D1-3A84-F9FC-F19A706526FA}"/>
              </a:ext>
            </a:extLst>
          </p:cNvPr>
          <p:cNvSpPr/>
          <p:nvPr/>
        </p:nvSpPr>
        <p:spPr>
          <a:xfrm>
            <a:off x="5583872" y="6190154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455ABFB1-BCC7-FD70-5725-6FA34E52238A}"/>
              </a:ext>
            </a:extLst>
          </p:cNvPr>
          <p:cNvSpPr txBox="1"/>
          <p:nvPr/>
        </p:nvSpPr>
        <p:spPr>
          <a:xfrm>
            <a:off x="3565899" y="6114113"/>
            <a:ext cx="48390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/>
              <a:t>入口</a:t>
            </a:r>
          </a:p>
        </p:txBody>
      </p: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2B2F307D-488D-0CA3-F116-07019003880E}"/>
              </a:ext>
            </a:extLst>
          </p:cNvPr>
          <p:cNvSpPr txBox="1"/>
          <p:nvPr/>
        </p:nvSpPr>
        <p:spPr>
          <a:xfrm>
            <a:off x="3309086" y="6303278"/>
            <a:ext cx="993608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dirty="0"/>
              <a:t>卒業生入退場</a:t>
            </a:r>
          </a:p>
        </p:txBody>
      </p:sp>
      <p:sp>
        <p:nvSpPr>
          <p:cNvPr id="71" name="テキスト ボックス 70">
            <a:extLst>
              <a:ext uri="{FF2B5EF4-FFF2-40B4-BE49-F238E27FC236}">
                <a16:creationId xmlns:a16="http://schemas.microsoft.com/office/drawing/2014/main" id="{430CF812-69BC-0EF9-90C0-1C952DD9E269}"/>
              </a:ext>
            </a:extLst>
          </p:cNvPr>
          <p:cNvSpPr txBox="1"/>
          <p:nvPr/>
        </p:nvSpPr>
        <p:spPr>
          <a:xfrm>
            <a:off x="4065104" y="6421312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ドアマン</a:t>
            </a:r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33B04358-7661-35F7-F957-E4F278F61963}"/>
              </a:ext>
            </a:extLst>
          </p:cNvPr>
          <p:cNvSpPr txBox="1"/>
          <p:nvPr/>
        </p:nvSpPr>
        <p:spPr>
          <a:xfrm>
            <a:off x="4967310" y="6421311"/>
            <a:ext cx="121058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卒業生エスコート</a:t>
            </a:r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31C4A5E0-626D-B9A4-E135-EA7CE932A645}"/>
              </a:ext>
            </a:extLst>
          </p:cNvPr>
          <p:cNvSpPr txBox="1"/>
          <p:nvPr/>
        </p:nvSpPr>
        <p:spPr>
          <a:xfrm>
            <a:off x="2474468" y="6518076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卒業生への花置き場</a:t>
            </a: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00C0788B-55FF-997E-9F4D-18128FF3806F}"/>
              </a:ext>
            </a:extLst>
          </p:cNvPr>
          <p:cNvSpPr txBox="1"/>
          <p:nvPr/>
        </p:nvSpPr>
        <p:spPr>
          <a:xfrm rot="2603717">
            <a:off x="1170167" y="5837475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卒業生への花置き場</a:t>
            </a:r>
          </a:p>
        </p:txBody>
      </p:sp>
      <p:cxnSp>
        <p:nvCxnSpPr>
          <p:cNvPr id="76" name="直線コネクタ 75">
            <a:extLst>
              <a:ext uri="{FF2B5EF4-FFF2-40B4-BE49-F238E27FC236}">
                <a16:creationId xmlns:a16="http://schemas.microsoft.com/office/drawing/2014/main" id="{13E84555-C3F5-41FC-7D6A-4ED8A3CEA214}"/>
              </a:ext>
            </a:extLst>
          </p:cNvPr>
          <p:cNvCxnSpPr>
            <a:cxnSpLocks/>
          </p:cNvCxnSpPr>
          <p:nvPr/>
        </p:nvCxnSpPr>
        <p:spPr>
          <a:xfrm flipH="1" flipV="1">
            <a:off x="1123994" y="5392296"/>
            <a:ext cx="1410608" cy="133870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FB370688-C8BE-D875-6F4C-26026CA5BA16}"/>
              </a:ext>
            </a:extLst>
          </p:cNvPr>
          <p:cNvSpPr txBox="1"/>
          <p:nvPr/>
        </p:nvSpPr>
        <p:spPr>
          <a:xfrm>
            <a:off x="5223668" y="3465572"/>
            <a:ext cx="338554" cy="111825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00" dirty="0"/>
              <a:t>レッドカーペット</a:t>
            </a:r>
          </a:p>
        </p:txBody>
      </p: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FEF7B718-AC82-BF3B-1FF2-30B2C4A3871B}"/>
              </a:ext>
            </a:extLst>
          </p:cNvPr>
          <p:cNvSpPr txBox="1"/>
          <p:nvPr/>
        </p:nvSpPr>
        <p:spPr>
          <a:xfrm>
            <a:off x="5131591" y="2247933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マイク（送辞）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4BDBDD78-F93B-1308-5A58-10AC92731491}"/>
              </a:ext>
            </a:extLst>
          </p:cNvPr>
          <p:cNvSpPr txBox="1"/>
          <p:nvPr/>
        </p:nvSpPr>
        <p:spPr>
          <a:xfrm>
            <a:off x="3499615" y="1913292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司会</a:t>
            </a:r>
          </a:p>
        </p:txBody>
      </p: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129BF7A6-C592-92E9-342E-8B1A46434370}"/>
              </a:ext>
            </a:extLst>
          </p:cNvPr>
          <p:cNvSpPr txBox="1"/>
          <p:nvPr/>
        </p:nvSpPr>
        <p:spPr>
          <a:xfrm rot="20848464">
            <a:off x="2380101" y="2434484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机・プロジェクター</a:t>
            </a:r>
          </a:p>
        </p:txBody>
      </p: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8C87D7C4-FFB2-D907-FA1E-5752048BD5D1}"/>
              </a:ext>
            </a:extLst>
          </p:cNvPr>
          <p:cNvSpPr txBox="1"/>
          <p:nvPr/>
        </p:nvSpPr>
        <p:spPr>
          <a:xfrm>
            <a:off x="3687182" y="2308512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机・プロジェクター</a:t>
            </a:r>
          </a:p>
        </p:txBody>
      </p: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856FEA18-1CFB-CAD1-04CC-064BF823E7EB}"/>
              </a:ext>
            </a:extLst>
          </p:cNvPr>
          <p:cNvSpPr txBox="1"/>
          <p:nvPr/>
        </p:nvSpPr>
        <p:spPr>
          <a:xfrm>
            <a:off x="5973633" y="1877179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上手階段</a:t>
            </a: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7A7D0225-0ED3-4452-D41F-D905DB3463CF}"/>
              </a:ext>
            </a:extLst>
          </p:cNvPr>
          <p:cNvSpPr txBox="1"/>
          <p:nvPr/>
        </p:nvSpPr>
        <p:spPr>
          <a:xfrm>
            <a:off x="4326805" y="1882805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下手</a:t>
            </a:r>
            <a:r>
              <a:rPr kumimoji="1" lang="ja-JP" altLang="en-US" sz="1000" dirty="0"/>
              <a:t>階段</a:t>
            </a:r>
          </a:p>
        </p:txBody>
      </p: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CCCFCB70-C416-06D3-8B1E-EF8E3272150A}"/>
              </a:ext>
            </a:extLst>
          </p:cNvPr>
          <p:cNvSpPr txBox="1"/>
          <p:nvPr/>
        </p:nvSpPr>
        <p:spPr>
          <a:xfrm>
            <a:off x="3981289" y="1372627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舞台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DA74ABBC-F057-B350-2FB2-148DF81C47C9}"/>
              </a:ext>
            </a:extLst>
          </p:cNvPr>
          <p:cNvSpPr txBox="1"/>
          <p:nvPr/>
        </p:nvSpPr>
        <p:spPr>
          <a:xfrm>
            <a:off x="3951268" y="90847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国旗</a:t>
            </a: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47BE289C-A089-BA4B-1B3A-AB43619B4AF3}"/>
              </a:ext>
            </a:extLst>
          </p:cNvPr>
          <p:cNvSpPr txBox="1"/>
          <p:nvPr/>
        </p:nvSpPr>
        <p:spPr>
          <a:xfrm>
            <a:off x="6314499" y="895990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/>
              <a:t>LOM</a:t>
            </a:r>
            <a:r>
              <a:rPr kumimoji="1" lang="ja-JP" altLang="en-US" sz="1000" dirty="0"/>
              <a:t>旗</a:t>
            </a:r>
          </a:p>
        </p:txBody>
      </p: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31D0DA48-03D1-7104-4B8B-B39EB4E0FEDF}"/>
              </a:ext>
            </a:extLst>
          </p:cNvPr>
          <p:cNvSpPr txBox="1"/>
          <p:nvPr/>
        </p:nvSpPr>
        <p:spPr>
          <a:xfrm>
            <a:off x="5372119" y="1003923"/>
            <a:ext cx="56938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マイク</a:t>
            </a:r>
          </a:p>
        </p:txBody>
      </p:sp>
      <p:sp>
        <p:nvSpPr>
          <p:cNvPr id="96" name="テキスト ボックス 95">
            <a:extLst>
              <a:ext uri="{FF2B5EF4-FFF2-40B4-BE49-F238E27FC236}">
                <a16:creationId xmlns:a16="http://schemas.microsoft.com/office/drawing/2014/main" id="{2F08C037-D2CF-03FE-CC50-9BC41ACE755F}"/>
              </a:ext>
            </a:extLst>
          </p:cNvPr>
          <p:cNvSpPr txBox="1"/>
          <p:nvPr/>
        </p:nvSpPr>
        <p:spPr>
          <a:xfrm rot="20697370">
            <a:off x="2217431" y="1869084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机・スクリーン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58D5C3F4-664E-37F3-B55E-E66743EC4723}"/>
              </a:ext>
            </a:extLst>
          </p:cNvPr>
          <p:cNvSpPr/>
          <p:nvPr/>
        </p:nvSpPr>
        <p:spPr>
          <a:xfrm rot="20615036">
            <a:off x="2307498" y="1638115"/>
            <a:ext cx="187587" cy="195458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8" name="テキスト ボックス 97">
            <a:extLst>
              <a:ext uri="{FF2B5EF4-FFF2-40B4-BE49-F238E27FC236}">
                <a16:creationId xmlns:a16="http://schemas.microsoft.com/office/drawing/2014/main" id="{90473DC6-C63E-E215-FDF7-D795C7FC0452}"/>
              </a:ext>
            </a:extLst>
          </p:cNvPr>
          <p:cNvSpPr txBox="1"/>
          <p:nvPr/>
        </p:nvSpPr>
        <p:spPr>
          <a:xfrm rot="20673473">
            <a:off x="2442440" y="1589846"/>
            <a:ext cx="32252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dirty="0"/>
              <a:t>PC</a:t>
            </a:r>
            <a:endParaRPr kumimoji="1" lang="ja-JP" altLang="en-US" sz="800" dirty="0"/>
          </a:p>
        </p:txBody>
      </p: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65DF2428-9D82-E677-249B-2F81DFD3B10F}"/>
              </a:ext>
            </a:extLst>
          </p:cNvPr>
          <p:cNvSpPr txBox="1"/>
          <p:nvPr/>
        </p:nvSpPr>
        <p:spPr>
          <a:xfrm rot="20643873">
            <a:off x="1967377" y="1333968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音響・映像操作</a:t>
            </a:r>
            <a:endParaRPr kumimoji="1" lang="ja-JP" altLang="en-US" sz="1000" dirty="0"/>
          </a:p>
        </p:txBody>
      </p:sp>
      <p:sp>
        <p:nvSpPr>
          <p:cNvPr id="101" name="テキスト ボックス 100">
            <a:extLst>
              <a:ext uri="{FF2B5EF4-FFF2-40B4-BE49-F238E27FC236}">
                <a16:creationId xmlns:a16="http://schemas.microsoft.com/office/drawing/2014/main" id="{1E36EC0E-334F-A3A2-9852-89F5103E8ED4}"/>
              </a:ext>
            </a:extLst>
          </p:cNvPr>
          <p:cNvSpPr txBox="1"/>
          <p:nvPr/>
        </p:nvSpPr>
        <p:spPr>
          <a:xfrm>
            <a:off x="2907989" y="1436956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パーテーション</a:t>
            </a:r>
          </a:p>
        </p:txBody>
      </p: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F769CE15-B2CA-4507-F9B9-FEF164ABCF3F}"/>
              </a:ext>
            </a:extLst>
          </p:cNvPr>
          <p:cNvSpPr txBox="1"/>
          <p:nvPr/>
        </p:nvSpPr>
        <p:spPr>
          <a:xfrm>
            <a:off x="6861623" y="1431811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パーテーション</a:t>
            </a:r>
          </a:p>
        </p:txBody>
      </p:sp>
      <p:sp>
        <p:nvSpPr>
          <p:cNvPr id="103" name="テキスト ボックス 102">
            <a:extLst>
              <a:ext uri="{FF2B5EF4-FFF2-40B4-BE49-F238E27FC236}">
                <a16:creationId xmlns:a16="http://schemas.microsoft.com/office/drawing/2014/main" id="{9BF38B5D-8730-102A-C460-8A26DF7E2983}"/>
              </a:ext>
            </a:extLst>
          </p:cNvPr>
          <p:cNvSpPr txBox="1"/>
          <p:nvPr/>
        </p:nvSpPr>
        <p:spPr>
          <a:xfrm rot="20595183">
            <a:off x="3881852" y="1057660"/>
            <a:ext cx="82586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スクリーン</a:t>
            </a:r>
          </a:p>
        </p:txBody>
      </p:sp>
      <p:sp>
        <p:nvSpPr>
          <p:cNvPr id="104" name="テキスト ボックス 103">
            <a:extLst>
              <a:ext uri="{FF2B5EF4-FFF2-40B4-BE49-F238E27FC236}">
                <a16:creationId xmlns:a16="http://schemas.microsoft.com/office/drawing/2014/main" id="{2A82F139-EAFC-4030-96F7-EFBDEA5CE49A}"/>
              </a:ext>
            </a:extLst>
          </p:cNvPr>
          <p:cNvSpPr txBox="1"/>
          <p:nvPr/>
        </p:nvSpPr>
        <p:spPr>
          <a:xfrm>
            <a:off x="7255837" y="634116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予備椅子</a:t>
            </a:r>
            <a:endParaRPr lang="en-US" altLang="ja-JP" sz="1000" dirty="0"/>
          </a:p>
          <a:p>
            <a:r>
              <a:rPr kumimoji="1" lang="ja-JP" altLang="en-US" sz="1000" dirty="0"/>
              <a:t>予備テーブル</a:t>
            </a:r>
          </a:p>
        </p:txBody>
      </p: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7F29827E-3DA8-CB9B-DB17-FE51FB5A2E9B}"/>
              </a:ext>
            </a:extLst>
          </p:cNvPr>
          <p:cNvSpPr txBox="1"/>
          <p:nvPr/>
        </p:nvSpPr>
        <p:spPr>
          <a:xfrm>
            <a:off x="9604980" y="2732810"/>
            <a:ext cx="461665" cy="101566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dirty="0"/>
              <a:t>屋外廊下</a:t>
            </a:r>
          </a:p>
        </p:txBody>
      </p: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59A66122-603D-110C-51FA-BE176DE0207A}"/>
              </a:ext>
            </a:extLst>
          </p:cNvPr>
          <p:cNvSpPr txBox="1"/>
          <p:nvPr/>
        </p:nvSpPr>
        <p:spPr>
          <a:xfrm>
            <a:off x="3881956" y="206826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バックヤード</a:t>
            </a:r>
          </a:p>
        </p:txBody>
      </p:sp>
      <p:sp>
        <p:nvSpPr>
          <p:cNvPr id="107" name="正方形/長方形 106">
            <a:extLst>
              <a:ext uri="{FF2B5EF4-FFF2-40B4-BE49-F238E27FC236}">
                <a16:creationId xmlns:a16="http://schemas.microsoft.com/office/drawing/2014/main" id="{003C7C38-3396-C519-3DC1-98011D123935}"/>
              </a:ext>
            </a:extLst>
          </p:cNvPr>
          <p:cNvSpPr/>
          <p:nvPr/>
        </p:nvSpPr>
        <p:spPr>
          <a:xfrm>
            <a:off x="1954949" y="4525953"/>
            <a:ext cx="246622" cy="53392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8" name="テキスト ボックス 107">
            <a:extLst>
              <a:ext uri="{FF2B5EF4-FFF2-40B4-BE49-F238E27FC236}">
                <a16:creationId xmlns:a16="http://schemas.microsoft.com/office/drawing/2014/main" id="{755E9946-5981-67D9-F8A3-DCF774BE4918}"/>
              </a:ext>
            </a:extLst>
          </p:cNvPr>
          <p:cNvSpPr txBox="1"/>
          <p:nvPr/>
        </p:nvSpPr>
        <p:spPr>
          <a:xfrm>
            <a:off x="1940379" y="4536816"/>
            <a:ext cx="307777" cy="502702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800" dirty="0"/>
              <a:t>クローク</a:t>
            </a:r>
          </a:p>
        </p:txBody>
      </p:sp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DB9663CF-F4D0-ABF7-6EB7-8D056884BB06}"/>
              </a:ext>
            </a:extLst>
          </p:cNvPr>
          <p:cNvSpPr txBox="1"/>
          <p:nvPr/>
        </p:nvSpPr>
        <p:spPr>
          <a:xfrm>
            <a:off x="1609044" y="3054998"/>
            <a:ext cx="338554" cy="34881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00" dirty="0"/>
              <a:t>入口</a:t>
            </a:r>
          </a:p>
        </p:txBody>
      </p:sp>
      <p:sp>
        <p:nvSpPr>
          <p:cNvPr id="110" name="楕円 109">
            <a:extLst>
              <a:ext uri="{FF2B5EF4-FFF2-40B4-BE49-F238E27FC236}">
                <a16:creationId xmlns:a16="http://schemas.microsoft.com/office/drawing/2014/main" id="{2A7DA5F5-C3C2-5576-AECF-814446B07079}"/>
              </a:ext>
            </a:extLst>
          </p:cNvPr>
          <p:cNvSpPr/>
          <p:nvPr/>
        </p:nvSpPr>
        <p:spPr>
          <a:xfrm>
            <a:off x="1182568" y="3611898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1" name="テキスト ボックス 110">
            <a:extLst>
              <a:ext uri="{FF2B5EF4-FFF2-40B4-BE49-F238E27FC236}">
                <a16:creationId xmlns:a16="http://schemas.microsoft.com/office/drawing/2014/main" id="{6DFF0267-FFE6-22E4-7C1E-C05597858B73}"/>
              </a:ext>
            </a:extLst>
          </p:cNvPr>
          <p:cNvSpPr txBox="1"/>
          <p:nvPr/>
        </p:nvSpPr>
        <p:spPr>
          <a:xfrm>
            <a:off x="972317" y="3820493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ドアマン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C5994342-1A02-0AC0-F07F-0636B0CD4461}"/>
              </a:ext>
            </a:extLst>
          </p:cNvPr>
          <p:cNvSpPr txBox="1"/>
          <p:nvPr/>
        </p:nvSpPr>
        <p:spPr>
          <a:xfrm>
            <a:off x="5501788" y="5589812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撮影</a:t>
            </a:r>
            <a:endParaRPr kumimoji="1" lang="en-US" altLang="ja-JP" sz="1000" dirty="0"/>
          </a:p>
          <a:p>
            <a:r>
              <a:rPr lang="ja-JP" altLang="en-US" sz="1000" dirty="0"/>
              <a:t>ビデオカメラ</a:t>
            </a:r>
            <a:endParaRPr kumimoji="1" lang="ja-JP" altLang="en-US" sz="1000" dirty="0"/>
          </a:p>
        </p:txBody>
      </p:sp>
      <p:sp>
        <p:nvSpPr>
          <p:cNvPr id="113" name="テキスト ボックス 112">
            <a:extLst>
              <a:ext uri="{FF2B5EF4-FFF2-40B4-BE49-F238E27FC236}">
                <a16:creationId xmlns:a16="http://schemas.microsoft.com/office/drawing/2014/main" id="{BACD3B85-CDBC-259F-D6A5-2A8C94FDD9B4}"/>
              </a:ext>
            </a:extLst>
          </p:cNvPr>
          <p:cNvSpPr txBox="1"/>
          <p:nvPr/>
        </p:nvSpPr>
        <p:spPr>
          <a:xfrm>
            <a:off x="1438993" y="232115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/>
              <a:t>←音響・照明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08CFD94-A336-9DA3-A228-F64A2F3200BD}"/>
              </a:ext>
            </a:extLst>
          </p:cNvPr>
          <p:cNvSpPr txBox="1"/>
          <p:nvPr/>
        </p:nvSpPr>
        <p:spPr>
          <a:xfrm>
            <a:off x="3712501" y="282911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来賓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B82EBD7-B6ED-A8AF-FA08-5252A47ADDED}"/>
              </a:ext>
            </a:extLst>
          </p:cNvPr>
          <p:cNvSpPr txBox="1"/>
          <p:nvPr/>
        </p:nvSpPr>
        <p:spPr>
          <a:xfrm>
            <a:off x="3577205" y="3115834"/>
            <a:ext cx="83708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各地来訪</a:t>
            </a:r>
            <a:r>
              <a:rPr kumimoji="1" lang="en-US" altLang="ja-JP" sz="1000" dirty="0"/>
              <a:t>JC</a:t>
            </a:r>
            <a:endParaRPr kumimoji="1" lang="ja-JP" altLang="en-US" sz="1000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F134A4FC-018D-7A19-F1B8-6A1FE8C7D51E}"/>
              </a:ext>
            </a:extLst>
          </p:cNvPr>
          <p:cNvSpPr txBox="1"/>
          <p:nvPr/>
        </p:nvSpPr>
        <p:spPr>
          <a:xfrm>
            <a:off x="6036409" y="2818956"/>
            <a:ext cx="146706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卒業生・理事長・監事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A9FB4C7-9E5F-F611-DCF9-7DB1603DFD29}"/>
              </a:ext>
            </a:extLst>
          </p:cNvPr>
          <p:cNvSpPr txBox="1"/>
          <p:nvPr/>
        </p:nvSpPr>
        <p:spPr>
          <a:xfrm>
            <a:off x="6213939" y="3083119"/>
            <a:ext cx="121058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甲州シニアクラブ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9567E43B-EC42-D075-5F43-6F3C48D8541D}"/>
              </a:ext>
            </a:extLst>
          </p:cNvPr>
          <p:cNvSpPr txBox="1"/>
          <p:nvPr/>
        </p:nvSpPr>
        <p:spPr>
          <a:xfrm>
            <a:off x="6128089" y="3384158"/>
            <a:ext cx="146706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甲州青年会議所関係者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3195C89A-3C3A-F250-3A1E-7E67D8001016}"/>
              </a:ext>
            </a:extLst>
          </p:cNvPr>
          <p:cNvSpPr txBox="1"/>
          <p:nvPr/>
        </p:nvSpPr>
        <p:spPr>
          <a:xfrm>
            <a:off x="2919532" y="668946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各備品置き場</a:t>
            </a:r>
            <a:endParaRPr kumimoji="1" lang="en-US" altLang="ja-JP" sz="1000" dirty="0"/>
          </a:p>
          <a:p>
            <a:r>
              <a:rPr lang="ja-JP" altLang="en-US" sz="1000" dirty="0"/>
              <a:t>舞台係待機所</a:t>
            </a:r>
            <a:endParaRPr kumimoji="1" lang="ja-JP" altLang="en-US" sz="1000" dirty="0"/>
          </a:p>
        </p:txBody>
      </p:sp>
    </p:spTree>
    <p:extLst>
      <p:ext uri="{BB962C8B-B14F-4D97-AF65-F5344CB8AC3E}">
        <p14:creationId xmlns:p14="http://schemas.microsoft.com/office/powerpoint/2010/main" val="40153344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445875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6045D8E-EB1C-BEAC-6EDD-406E34211D2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八角形 1">
            <a:extLst>
              <a:ext uri="{FF2B5EF4-FFF2-40B4-BE49-F238E27FC236}">
                <a16:creationId xmlns:a16="http://schemas.microsoft.com/office/drawing/2014/main" id="{13BA46BB-B0F0-5D35-B60E-5044F2E68E89}"/>
              </a:ext>
            </a:extLst>
          </p:cNvPr>
          <p:cNvSpPr/>
          <p:nvPr/>
        </p:nvSpPr>
        <p:spPr>
          <a:xfrm>
            <a:off x="1673709" y="614229"/>
            <a:ext cx="7749373" cy="5455736"/>
          </a:xfrm>
          <a:prstGeom prst="octagon">
            <a:avLst>
              <a:gd name="adj" fmla="val 23214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 sz="1000" dirty="0"/>
          </a:p>
        </p:txBody>
      </p:sp>
      <p:sp>
        <p:nvSpPr>
          <p:cNvPr id="3" name="八角形 2">
            <a:extLst>
              <a:ext uri="{FF2B5EF4-FFF2-40B4-BE49-F238E27FC236}">
                <a16:creationId xmlns:a16="http://schemas.microsoft.com/office/drawing/2014/main" id="{334281EA-4785-C97C-0C0A-0CD0C3739886}"/>
              </a:ext>
            </a:extLst>
          </p:cNvPr>
          <p:cNvSpPr/>
          <p:nvPr/>
        </p:nvSpPr>
        <p:spPr>
          <a:xfrm>
            <a:off x="2534602" y="127000"/>
            <a:ext cx="7762875" cy="6604000"/>
          </a:xfrm>
          <a:custGeom>
            <a:avLst/>
            <a:gdLst>
              <a:gd name="connsiteX0" fmla="*/ 0 w 9296400"/>
              <a:gd name="connsiteY0" fmla="*/ 1533053 h 6604000"/>
              <a:gd name="connsiteX1" fmla="*/ 1533053 w 9296400"/>
              <a:gd name="connsiteY1" fmla="*/ 0 h 6604000"/>
              <a:gd name="connsiteX2" fmla="*/ 7763347 w 9296400"/>
              <a:gd name="connsiteY2" fmla="*/ 0 h 6604000"/>
              <a:gd name="connsiteX3" fmla="*/ 9296400 w 9296400"/>
              <a:gd name="connsiteY3" fmla="*/ 1533053 h 6604000"/>
              <a:gd name="connsiteX4" fmla="*/ 9296400 w 9296400"/>
              <a:gd name="connsiteY4" fmla="*/ 5070947 h 6604000"/>
              <a:gd name="connsiteX5" fmla="*/ 7763347 w 9296400"/>
              <a:gd name="connsiteY5" fmla="*/ 6604000 h 6604000"/>
              <a:gd name="connsiteX6" fmla="*/ 1533053 w 9296400"/>
              <a:gd name="connsiteY6" fmla="*/ 6604000 h 6604000"/>
              <a:gd name="connsiteX7" fmla="*/ 0 w 9296400"/>
              <a:gd name="connsiteY7" fmla="*/ 5070947 h 6604000"/>
              <a:gd name="connsiteX8" fmla="*/ 0 w 9296400"/>
              <a:gd name="connsiteY8" fmla="*/ 1533053 h 6604000"/>
              <a:gd name="connsiteX0" fmla="*/ 1533053 w 9296400"/>
              <a:gd name="connsiteY0" fmla="*/ 0 h 6604000"/>
              <a:gd name="connsiteX1" fmla="*/ 7763347 w 9296400"/>
              <a:gd name="connsiteY1" fmla="*/ 0 h 6604000"/>
              <a:gd name="connsiteX2" fmla="*/ 9296400 w 9296400"/>
              <a:gd name="connsiteY2" fmla="*/ 1533053 h 6604000"/>
              <a:gd name="connsiteX3" fmla="*/ 9296400 w 9296400"/>
              <a:gd name="connsiteY3" fmla="*/ 5070947 h 6604000"/>
              <a:gd name="connsiteX4" fmla="*/ 7763347 w 9296400"/>
              <a:gd name="connsiteY4" fmla="*/ 6604000 h 6604000"/>
              <a:gd name="connsiteX5" fmla="*/ 1533053 w 9296400"/>
              <a:gd name="connsiteY5" fmla="*/ 6604000 h 6604000"/>
              <a:gd name="connsiteX6" fmla="*/ 0 w 9296400"/>
              <a:gd name="connsiteY6" fmla="*/ 5070947 h 6604000"/>
              <a:gd name="connsiteX7" fmla="*/ 91440 w 9296400"/>
              <a:gd name="connsiteY7" fmla="*/ 1624493 h 6604000"/>
              <a:gd name="connsiteX0" fmla="*/ 1489511 w 9252858"/>
              <a:gd name="connsiteY0" fmla="*/ 0 h 6604000"/>
              <a:gd name="connsiteX1" fmla="*/ 7719805 w 9252858"/>
              <a:gd name="connsiteY1" fmla="*/ 0 h 6604000"/>
              <a:gd name="connsiteX2" fmla="*/ 9252858 w 9252858"/>
              <a:gd name="connsiteY2" fmla="*/ 1533053 h 6604000"/>
              <a:gd name="connsiteX3" fmla="*/ 9252858 w 9252858"/>
              <a:gd name="connsiteY3" fmla="*/ 5070947 h 6604000"/>
              <a:gd name="connsiteX4" fmla="*/ 7719805 w 9252858"/>
              <a:gd name="connsiteY4" fmla="*/ 6604000 h 6604000"/>
              <a:gd name="connsiteX5" fmla="*/ 1489511 w 9252858"/>
              <a:gd name="connsiteY5" fmla="*/ 6604000 h 6604000"/>
              <a:gd name="connsiteX6" fmla="*/ 0 w 9252858"/>
              <a:gd name="connsiteY6" fmla="*/ 4972976 h 6604000"/>
              <a:gd name="connsiteX7" fmla="*/ 47898 w 9252858"/>
              <a:gd name="connsiteY7" fmla="*/ 1624493 h 6604000"/>
              <a:gd name="connsiteX0" fmla="*/ 1652801 w 9416148"/>
              <a:gd name="connsiteY0" fmla="*/ 0 h 6604000"/>
              <a:gd name="connsiteX1" fmla="*/ 7883095 w 9416148"/>
              <a:gd name="connsiteY1" fmla="*/ 0 h 6604000"/>
              <a:gd name="connsiteX2" fmla="*/ 9416148 w 9416148"/>
              <a:gd name="connsiteY2" fmla="*/ 1533053 h 6604000"/>
              <a:gd name="connsiteX3" fmla="*/ 9416148 w 9416148"/>
              <a:gd name="connsiteY3" fmla="*/ 5070947 h 6604000"/>
              <a:gd name="connsiteX4" fmla="*/ 7883095 w 9416148"/>
              <a:gd name="connsiteY4" fmla="*/ 6604000 h 6604000"/>
              <a:gd name="connsiteX5" fmla="*/ 1652801 w 9416148"/>
              <a:gd name="connsiteY5" fmla="*/ 6604000 h 6604000"/>
              <a:gd name="connsiteX6" fmla="*/ 0 w 9416148"/>
              <a:gd name="connsiteY6" fmla="*/ 5495490 h 6604000"/>
              <a:gd name="connsiteX7" fmla="*/ 211188 w 9416148"/>
              <a:gd name="connsiteY7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1441613 w 9204960"/>
              <a:gd name="connsiteY0" fmla="*/ 0 h 6604000"/>
              <a:gd name="connsiteX1" fmla="*/ 7671907 w 9204960"/>
              <a:gd name="connsiteY1" fmla="*/ 0 h 6604000"/>
              <a:gd name="connsiteX2" fmla="*/ 9204960 w 9204960"/>
              <a:gd name="connsiteY2" fmla="*/ 1533053 h 6604000"/>
              <a:gd name="connsiteX3" fmla="*/ 9204960 w 9204960"/>
              <a:gd name="connsiteY3" fmla="*/ 5070947 h 6604000"/>
              <a:gd name="connsiteX4" fmla="*/ 7671907 w 9204960"/>
              <a:gd name="connsiteY4" fmla="*/ 6604000 h 6604000"/>
              <a:gd name="connsiteX5" fmla="*/ 1441613 w 9204960"/>
              <a:gd name="connsiteY5" fmla="*/ 6604000 h 6604000"/>
              <a:gd name="connsiteX6" fmla="*/ 0 w 9204960"/>
              <a:gd name="connsiteY6" fmla="*/ 1624493 h 6604000"/>
              <a:gd name="connsiteX0" fmla="*/ 0 w 7763347"/>
              <a:gd name="connsiteY0" fmla="*/ 0 h 6604000"/>
              <a:gd name="connsiteX1" fmla="*/ 6230294 w 7763347"/>
              <a:gd name="connsiteY1" fmla="*/ 0 h 6604000"/>
              <a:gd name="connsiteX2" fmla="*/ 7763347 w 7763347"/>
              <a:gd name="connsiteY2" fmla="*/ 1533053 h 6604000"/>
              <a:gd name="connsiteX3" fmla="*/ 7763347 w 7763347"/>
              <a:gd name="connsiteY3" fmla="*/ 5070947 h 6604000"/>
              <a:gd name="connsiteX4" fmla="*/ 6230294 w 7763347"/>
              <a:gd name="connsiteY4" fmla="*/ 6604000 h 6604000"/>
              <a:gd name="connsiteX5" fmla="*/ 0 w 7763347"/>
              <a:gd name="connsiteY5" fmla="*/ 6604000 h 6604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763347" h="6604000">
                <a:moveTo>
                  <a:pt x="0" y="0"/>
                </a:moveTo>
                <a:lnTo>
                  <a:pt x="6230294" y="0"/>
                </a:lnTo>
                <a:lnTo>
                  <a:pt x="7763347" y="1533053"/>
                </a:lnTo>
                <a:lnTo>
                  <a:pt x="7763347" y="5070947"/>
                </a:lnTo>
                <a:lnTo>
                  <a:pt x="6230294" y="6604000"/>
                </a:lnTo>
                <a:lnTo>
                  <a:pt x="0" y="6604000"/>
                </a:lnTo>
              </a:path>
            </a:pathLst>
          </a:cu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F00AB25B-B333-95EE-77F9-A45AD012CDC5}"/>
              </a:ext>
            </a:extLst>
          </p:cNvPr>
          <p:cNvSpPr/>
          <p:nvPr/>
        </p:nvSpPr>
        <p:spPr>
          <a:xfrm>
            <a:off x="3977151" y="602947"/>
            <a:ext cx="2895600" cy="101888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942FD61F-318F-1E06-6251-F423523024E2}"/>
              </a:ext>
            </a:extLst>
          </p:cNvPr>
          <p:cNvSpPr/>
          <p:nvPr/>
        </p:nvSpPr>
        <p:spPr>
          <a:xfrm>
            <a:off x="3729696" y="1920096"/>
            <a:ext cx="1854176" cy="4103370"/>
          </a:xfrm>
          <a:custGeom>
            <a:avLst/>
            <a:gdLst>
              <a:gd name="connsiteX0" fmla="*/ 1595120 w 1996440"/>
              <a:gd name="connsiteY0" fmla="*/ 0 h 4103370"/>
              <a:gd name="connsiteX1" fmla="*/ 1996440 w 1996440"/>
              <a:gd name="connsiteY1" fmla="*/ 0 h 4103370"/>
              <a:gd name="connsiteX2" fmla="*/ 1996440 w 1996440"/>
              <a:gd name="connsiteY2" fmla="*/ 3221990 h 4103370"/>
              <a:gd name="connsiteX3" fmla="*/ 1996440 w 1996440"/>
              <a:gd name="connsiteY3" fmla="*/ 3548380 h 4103370"/>
              <a:gd name="connsiteX4" fmla="*/ 1595120 w 1996440"/>
              <a:gd name="connsiteY4" fmla="*/ 3548380 h 4103370"/>
              <a:gd name="connsiteX5" fmla="*/ 375285 w 1996440"/>
              <a:gd name="connsiteY5" fmla="*/ 3548380 h 4103370"/>
              <a:gd name="connsiteX6" fmla="*/ 375285 w 1996440"/>
              <a:gd name="connsiteY6" fmla="*/ 4103370 h 4103370"/>
              <a:gd name="connsiteX7" fmla="*/ 0 w 1996440"/>
              <a:gd name="connsiteY7" fmla="*/ 4103370 h 4103370"/>
              <a:gd name="connsiteX8" fmla="*/ 0 w 1996440"/>
              <a:gd name="connsiteY8" fmla="*/ 3221990 h 4103370"/>
              <a:gd name="connsiteX9" fmla="*/ 5715 w 1996440"/>
              <a:gd name="connsiteY9" fmla="*/ 3221990 h 4103370"/>
              <a:gd name="connsiteX10" fmla="*/ 375285 w 1996440"/>
              <a:gd name="connsiteY10" fmla="*/ 3221990 h 4103370"/>
              <a:gd name="connsiteX11" fmla="*/ 1595120 w 1996440"/>
              <a:gd name="connsiteY11" fmla="*/ 3221990 h 41033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996440" h="4103370">
                <a:moveTo>
                  <a:pt x="1595120" y="0"/>
                </a:moveTo>
                <a:lnTo>
                  <a:pt x="1996440" y="0"/>
                </a:lnTo>
                <a:lnTo>
                  <a:pt x="1996440" y="3221990"/>
                </a:lnTo>
                <a:lnTo>
                  <a:pt x="1996440" y="3548380"/>
                </a:lnTo>
                <a:lnTo>
                  <a:pt x="1595120" y="3548380"/>
                </a:lnTo>
                <a:lnTo>
                  <a:pt x="375285" y="3548380"/>
                </a:lnTo>
                <a:lnTo>
                  <a:pt x="375285" y="4103370"/>
                </a:lnTo>
                <a:lnTo>
                  <a:pt x="0" y="4103370"/>
                </a:lnTo>
                <a:lnTo>
                  <a:pt x="0" y="3221990"/>
                </a:lnTo>
                <a:lnTo>
                  <a:pt x="5715" y="3221990"/>
                </a:lnTo>
                <a:lnTo>
                  <a:pt x="375285" y="3221990"/>
                </a:lnTo>
                <a:lnTo>
                  <a:pt x="1595120" y="3221990"/>
                </a:lnTo>
                <a:close/>
              </a:path>
            </a:pathLst>
          </a:custGeom>
          <a:solidFill>
            <a:schemeClr val="bg1"/>
          </a:solidFill>
          <a:ln>
            <a:solidFill>
              <a:schemeClr val="accent1">
                <a:shade val="15000"/>
              </a:schemeClr>
            </a:solidFill>
            <a:miter lim="800000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 dirty="0"/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E2D7D915-8BEC-2E75-A794-81C08A3D4765}"/>
              </a:ext>
            </a:extLst>
          </p:cNvPr>
          <p:cNvSpPr/>
          <p:nvPr/>
        </p:nvSpPr>
        <p:spPr>
          <a:xfrm>
            <a:off x="3310255" y="6024965"/>
            <a:ext cx="1186180" cy="1301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1" name="楕円 10">
            <a:extLst>
              <a:ext uri="{FF2B5EF4-FFF2-40B4-BE49-F238E27FC236}">
                <a16:creationId xmlns:a16="http://schemas.microsoft.com/office/drawing/2014/main" id="{104079E2-AD58-E98B-FB1C-E8A68C55AC5C}"/>
              </a:ext>
            </a:extLst>
          </p:cNvPr>
          <p:cNvSpPr/>
          <p:nvPr/>
        </p:nvSpPr>
        <p:spPr>
          <a:xfrm>
            <a:off x="5331490" y="5628348"/>
            <a:ext cx="213929" cy="224792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楕円 15">
            <a:extLst>
              <a:ext uri="{FF2B5EF4-FFF2-40B4-BE49-F238E27FC236}">
                <a16:creationId xmlns:a16="http://schemas.microsoft.com/office/drawing/2014/main" id="{E7AE51F5-7B8E-5CAF-4305-9FC017AD20AC}"/>
              </a:ext>
            </a:extLst>
          </p:cNvPr>
          <p:cNvSpPr/>
          <p:nvPr/>
        </p:nvSpPr>
        <p:spPr>
          <a:xfrm>
            <a:off x="4275355" y="6212717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楕円 16">
            <a:extLst>
              <a:ext uri="{FF2B5EF4-FFF2-40B4-BE49-F238E27FC236}">
                <a16:creationId xmlns:a16="http://schemas.microsoft.com/office/drawing/2014/main" id="{C52D0F82-EB3F-35A6-FD5C-EDDB25D9F256}"/>
              </a:ext>
            </a:extLst>
          </p:cNvPr>
          <p:cNvSpPr/>
          <p:nvPr/>
        </p:nvSpPr>
        <p:spPr>
          <a:xfrm>
            <a:off x="6470847" y="737334"/>
            <a:ext cx="193850" cy="18323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楕円 4">
            <a:extLst>
              <a:ext uri="{FF2B5EF4-FFF2-40B4-BE49-F238E27FC236}">
                <a16:creationId xmlns:a16="http://schemas.microsoft.com/office/drawing/2014/main" id="{A2759960-B066-CEC5-C46E-84B67D6CF177}"/>
              </a:ext>
            </a:extLst>
          </p:cNvPr>
          <p:cNvSpPr/>
          <p:nvPr/>
        </p:nvSpPr>
        <p:spPr>
          <a:xfrm>
            <a:off x="5260176" y="1994665"/>
            <a:ext cx="248019" cy="24966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4" name="楕円 23">
            <a:extLst>
              <a:ext uri="{FF2B5EF4-FFF2-40B4-BE49-F238E27FC236}">
                <a16:creationId xmlns:a16="http://schemas.microsoft.com/office/drawing/2014/main" id="{1A93EA2C-4E75-826A-7070-59618BBEE1F8}"/>
              </a:ext>
            </a:extLst>
          </p:cNvPr>
          <p:cNvSpPr/>
          <p:nvPr/>
        </p:nvSpPr>
        <p:spPr>
          <a:xfrm>
            <a:off x="4055537" y="737334"/>
            <a:ext cx="193850" cy="18323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楕円 24">
            <a:extLst>
              <a:ext uri="{FF2B5EF4-FFF2-40B4-BE49-F238E27FC236}">
                <a16:creationId xmlns:a16="http://schemas.microsoft.com/office/drawing/2014/main" id="{5586BBE1-4299-BEB8-E1E8-1845492BFC0B}"/>
              </a:ext>
            </a:extLst>
          </p:cNvPr>
          <p:cNvSpPr/>
          <p:nvPr/>
        </p:nvSpPr>
        <p:spPr>
          <a:xfrm>
            <a:off x="5372289" y="1059933"/>
            <a:ext cx="220935" cy="194718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F3B17849-836D-80EA-864F-79BBF7385532}"/>
              </a:ext>
            </a:extLst>
          </p:cNvPr>
          <p:cNvSpPr/>
          <p:nvPr/>
        </p:nvSpPr>
        <p:spPr>
          <a:xfrm>
            <a:off x="3241836" y="1043828"/>
            <a:ext cx="561547" cy="28513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0E5AAFBE-91EA-35AB-9354-77E6DC03BA9B}"/>
              </a:ext>
            </a:extLst>
          </p:cNvPr>
          <p:cNvSpPr txBox="1"/>
          <p:nvPr/>
        </p:nvSpPr>
        <p:spPr>
          <a:xfrm>
            <a:off x="3293143" y="1071802"/>
            <a:ext cx="45720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演台</a:t>
            </a:r>
            <a:endParaRPr kumimoji="1" lang="ja-JP" altLang="en-US" sz="105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20CAD65D-8FA4-8C9F-324A-B088FC77F341}"/>
              </a:ext>
            </a:extLst>
          </p:cNvPr>
          <p:cNvSpPr txBox="1"/>
          <p:nvPr/>
        </p:nvSpPr>
        <p:spPr>
          <a:xfrm>
            <a:off x="2926094" y="1097865"/>
            <a:ext cx="412955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dirty="0"/>
              <a:t>花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7858EF57-323F-31FA-D3E1-6D7A822EF8A3}"/>
              </a:ext>
            </a:extLst>
          </p:cNvPr>
          <p:cNvSpPr/>
          <p:nvPr/>
        </p:nvSpPr>
        <p:spPr>
          <a:xfrm>
            <a:off x="2954977" y="1075211"/>
            <a:ext cx="255638" cy="26325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D43C154A-97F0-1E56-5BB1-078218BA5769}"/>
              </a:ext>
            </a:extLst>
          </p:cNvPr>
          <p:cNvSpPr/>
          <p:nvPr/>
        </p:nvSpPr>
        <p:spPr>
          <a:xfrm rot="20595551">
            <a:off x="2311636" y="1793715"/>
            <a:ext cx="632196" cy="7101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8AE8E171-B572-78F4-75F3-52F66B178633}"/>
              </a:ext>
            </a:extLst>
          </p:cNvPr>
          <p:cNvSpPr/>
          <p:nvPr/>
        </p:nvSpPr>
        <p:spPr>
          <a:xfrm>
            <a:off x="2993704" y="1676725"/>
            <a:ext cx="932160" cy="68078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C7F1F42F-C3AF-557A-3B30-E7510B296548}"/>
              </a:ext>
            </a:extLst>
          </p:cNvPr>
          <p:cNvSpPr/>
          <p:nvPr/>
        </p:nvSpPr>
        <p:spPr>
          <a:xfrm rot="1098691">
            <a:off x="7815441" y="1766414"/>
            <a:ext cx="593315" cy="6045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EFAAC788-887C-5F0D-7F51-3611BE671C58}"/>
              </a:ext>
            </a:extLst>
          </p:cNvPr>
          <p:cNvSpPr/>
          <p:nvPr/>
        </p:nvSpPr>
        <p:spPr>
          <a:xfrm>
            <a:off x="6987961" y="1665045"/>
            <a:ext cx="777076" cy="4571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B6C29E1C-B28B-C103-052C-60D19F034532}"/>
              </a:ext>
            </a:extLst>
          </p:cNvPr>
          <p:cNvSpPr/>
          <p:nvPr/>
        </p:nvSpPr>
        <p:spPr>
          <a:xfrm rot="20628394">
            <a:off x="2293081" y="1550887"/>
            <a:ext cx="527332" cy="397675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F7F6F0B7-28BD-62CC-20D7-E0DC403CDE53}"/>
              </a:ext>
            </a:extLst>
          </p:cNvPr>
          <p:cNvSpPr/>
          <p:nvPr/>
        </p:nvSpPr>
        <p:spPr>
          <a:xfrm rot="1101729">
            <a:off x="7895551" y="1663895"/>
            <a:ext cx="457342" cy="26549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D63FCA3D-2C0B-5083-DBF3-FA8582D22D58}"/>
              </a:ext>
            </a:extLst>
          </p:cNvPr>
          <p:cNvSpPr/>
          <p:nvPr/>
        </p:nvSpPr>
        <p:spPr>
          <a:xfrm>
            <a:off x="4326607" y="1624203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321F90B4-4263-B5FC-58E6-A863389ED648}"/>
              </a:ext>
            </a:extLst>
          </p:cNvPr>
          <p:cNvSpPr/>
          <p:nvPr/>
        </p:nvSpPr>
        <p:spPr>
          <a:xfrm>
            <a:off x="4328590" y="1748544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B95B3F28-4311-3823-7D4B-070511395655}"/>
              </a:ext>
            </a:extLst>
          </p:cNvPr>
          <p:cNvSpPr/>
          <p:nvPr/>
        </p:nvSpPr>
        <p:spPr>
          <a:xfrm>
            <a:off x="6154885" y="1624204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6998401E-1BFB-A2BF-5697-FDFE7020EB75}"/>
              </a:ext>
            </a:extLst>
          </p:cNvPr>
          <p:cNvSpPr/>
          <p:nvPr/>
        </p:nvSpPr>
        <p:spPr>
          <a:xfrm>
            <a:off x="6156868" y="1748545"/>
            <a:ext cx="313979" cy="127404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noFill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69501CBB-7141-F061-4F90-DCE1F74F8633}"/>
              </a:ext>
            </a:extLst>
          </p:cNvPr>
          <p:cNvSpPr/>
          <p:nvPr/>
        </p:nvSpPr>
        <p:spPr>
          <a:xfrm>
            <a:off x="3577203" y="1898952"/>
            <a:ext cx="279287" cy="25764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59E79FD0-F21E-A203-F04B-02EF5B144A54}"/>
              </a:ext>
            </a:extLst>
          </p:cNvPr>
          <p:cNvSpPr/>
          <p:nvPr/>
        </p:nvSpPr>
        <p:spPr>
          <a:xfrm rot="20807064">
            <a:off x="2509285" y="2255707"/>
            <a:ext cx="578355" cy="23742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07B9DC82-FF40-87B3-767F-BED44B378D4B}"/>
              </a:ext>
            </a:extLst>
          </p:cNvPr>
          <p:cNvSpPr/>
          <p:nvPr/>
        </p:nvSpPr>
        <p:spPr>
          <a:xfrm rot="20876033">
            <a:off x="2688985" y="2251974"/>
            <a:ext cx="201095" cy="196899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B7F8B542-5441-9B7B-1540-F78EF4614D11}"/>
              </a:ext>
            </a:extLst>
          </p:cNvPr>
          <p:cNvSpPr/>
          <p:nvPr/>
        </p:nvSpPr>
        <p:spPr>
          <a:xfrm rot="1172418">
            <a:off x="7630985" y="2341867"/>
            <a:ext cx="532221" cy="23620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A6EB7F57-60DB-7FEF-FF3D-6A3918934D82}"/>
              </a:ext>
            </a:extLst>
          </p:cNvPr>
          <p:cNvSpPr/>
          <p:nvPr/>
        </p:nvSpPr>
        <p:spPr>
          <a:xfrm rot="1241387">
            <a:off x="7788537" y="2347547"/>
            <a:ext cx="225216" cy="174137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0BAEA204-DAD6-879C-0165-83EFC3D265D7}"/>
              </a:ext>
            </a:extLst>
          </p:cNvPr>
          <p:cNvSpPr/>
          <p:nvPr/>
        </p:nvSpPr>
        <p:spPr>
          <a:xfrm>
            <a:off x="1974800" y="2538571"/>
            <a:ext cx="392622" cy="182418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F7437579-FADD-985B-9D27-48303CDDE09C}"/>
              </a:ext>
            </a:extLst>
          </p:cNvPr>
          <p:cNvSpPr txBox="1"/>
          <p:nvPr/>
        </p:nvSpPr>
        <p:spPr>
          <a:xfrm>
            <a:off x="1992991" y="2616613"/>
            <a:ext cx="353943" cy="1644040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100" dirty="0"/>
              <a:t>甲州青年会議所メンバー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95165F8F-34B0-A4AD-9CDB-B62034F50767}"/>
              </a:ext>
            </a:extLst>
          </p:cNvPr>
          <p:cNvSpPr/>
          <p:nvPr/>
        </p:nvSpPr>
        <p:spPr>
          <a:xfrm rot="5400000">
            <a:off x="1025204" y="3188280"/>
            <a:ext cx="1186180" cy="1301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53" name="四角形: 角を丸くする 52">
            <a:extLst>
              <a:ext uri="{FF2B5EF4-FFF2-40B4-BE49-F238E27FC236}">
                <a16:creationId xmlns:a16="http://schemas.microsoft.com/office/drawing/2014/main" id="{151432F0-38EA-44E8-D003-DB6C647C35F2}"/>
              </a:ext>
            </a:extLst>
          </p:cNvPr>
          <p:cNvSpPr/>
          <p:nvPr/>
        </p:nvSpPr>
        <p:spPr>
          <a:xfrm>
            <a:off x="2958552" y="28411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四角形: 角を丸くする 53">
            <a:extLst>
              <a:ext uri="{FF2B5EF4-FFF2-40B4-BE49-F238E27FC236}">
                <a16:creationId xmlns:a16="http://schemas.microsoft.com/office/drawing/2014/main" id="{853F43FF-DD8F-9BBF-7302-8FFC9C264254}"/>
              </a:ext>
            </a:extLst>
          </p:cNvPr>
          <p:cNvSpPr/>
          <p:nvPr/>
        </p:nvSpPr>
        <p:spPr>
          <a:xfrm>
            <a:off x="5769888" y="310243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四角形: 角を丸くする 54">
            <a:extLst>
              <a:ext uri="{FF2B5EF4-FFF2-40B4-BE49-F238E27FC236}">
                <a16:creationId xmlns:a16="http://schemas.microsoft.com/office/drawing/2014/main" id="{2BB02C5B-DC6B-B560-7925-CE8D45691749}"/>
              </a:ext>
            </a:extLst>
          </p:cNvPr>
          <p:cNvSpPr/>
          <p:nvPr/>
        </p:nvSpPr>
        <p:spPr>
          <a:xfrm>
            <a:off x="5773950" y="28411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四角形: 角を丸くする 55">
            <a:extLst>
              <a:ext uri="{FF2B5EF4-FFF2-40B4-BE49-F238E27FC236}">
                <a16:creationId xmlns:a16="http://schemas.microsoft.com/office/drawing/2014/main" id="{CFAB7AD8-4E8D-E6A3-005F-87B11AF01379}"/>
              </a:ext>
            </a:extLst>
          </p:cNvPr>
          <p:cNvSpPr/>
          <p:nvPr/>
        </p:nvSpPr>
        <p:spPr>
          <a:xfrm>
            <a:off x="2960857" y="315100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四角形: 角を丸くする 56">
            <a:extLst>
              <a:ext uri="{FF2B5EF4-FFF2-40B4-BE49-F238E27FC236}">
                <a16:creationId xmlns:a16="http://schemas.microsoft.com/office/drawing/2014/main" id="{5C15CD11-8398-570F-E596-963BAAFE58E5}"/>
              </a:ext>
            </a:extLst>
          </p:cNvPr>
          <p:cNvSpPr/>
          <p:nvPr/>
        </p:nvSpPr>
        <p:spPr>
          <a:xfrm>
            <a:off x="5769887" y="3411196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四角形: 角を丸くする 57">
            <a:extLst>
              <a:ext uri="{FF2B5EF4-FFF2-40B4-BE49-F238E27FC236}">
                <a16:creationId xmlns:a16="http://schemas.microsoft.com/office/drawing/2014/main" id="{6ECD4464-92AC-AD3D-25CA-5799FA7BA0C5}"/>
              </a:ext>
            </a:extLst>
          </p:cNvPr>
          <p:cNvSpPr/>
          <p:nvPr/>
        </p:nvSpPr>
        <p:spPr>
          <a:xfrm>
            <a:off x="2957912" y="3444808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四角形: 角を丸くする 58">
            <a:extLst>
              <a:ext uri="{FF2B5EF4-FFF2-40B4-BE49-F238E27FC236}">
                <a16:creationId xmlns:a16="http://schemas.microsoft.com/office/drawing/2014/main" id="{11F8FEC0-C558-2D07-4ADC-CB9A9646AE80}"/>
              </a:ext>
            </a:extLst>
          </p:cNvPr>
          <p:cNvSpPr/>
          <p:nvPr/>
        </p:nvSpPr>
        <p:spPr>
          <a:xfrm>
            <a:off x="5764416" y="373618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四角形: 角を丸くする 59">
            <a:extLst>
              <a:ext uri="{FF2B5EF4-FFF2-40B4-BE49-F238E27FC236}">
                <a16:creationId xmlns:a16="http://schemas.microsoft.com/office/drawing/2014/main" id="{8167B845-0BDF-20FF-7280-FD74A5D93153}"/>
              </a:ext>
            </a:extLst>
          </p:cNvPr>
          <p:cNvSpPr/>
          <p:nvPr/>
        </p:nvSpPr>
        <p:spPr>
          <a:xfrm>
            <a:off x="2957911" y="373118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四角形: 角を丸くする 60">
            <a:extLst>
              <a:ext uri="{FF2B5EF4-FFF2-40B4-BE49-F238E27FC236}">
                <a16:creationId xmlns:a16="http://schemas.microsoft.com/office/drawing/2014/main" id="{1DA621E8-CF02-AA72-B680-C07AD8480365}"/>
              </a:ext>
            </a:extLst>
          </p:cNvPr>
          <p:cNvSpPr/>
          <p:nvPr/>
        </p:nvSpPr>
        <p:spPr>
          <a:xfrm>
            <a:off x="2953512" y="4060365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四角形: 角を丸くする 61">
            <a:extLst>
              <a:ext uri="{FF2B5EF4-FFF2-40B4-BE49-F238E27FC236}">
                <a16:creationId xmlns:a16="http://schemas.microsoft.com/office/drawing/2014/main" id="{BA57D59D-BDC2-61E1-0674-97B838A64518}"/>
              </a:ext>
            </a:extLst>
          </p:cNvPr>
          <p:cNvSpPr/>
          <p:nvPr/>
        </p:nvSpPr>
        <p:spPr>
          <a:xfrm>
            <a:off x="5773950" y="4087004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3" name="四角形: 角を丸くする 62">
            <a:extLst>
              <a:ext uri="{FF2B5EF4-FFF2-40B4-BE49-F238E27FC236}">
                <a16:creationId xmlns:a16="http://schemas.microsoft.com/office/drawing/2014/main" id="{AA65BD8C-0A2A-8CB3-01F5-7D77A6334276}"/>
              </a:ext>
            </a:extLst>
          </p:cNvPr>
          <p:cNvSpPr/>
          <p:nvPr/>
        </p:nvSpPr>
        <p:spPr>
          <a:xfrm>
            <a:off x="2950138" y="439245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四角形: 角を丸くする 64">
            <a:extLst>
              <a:ext uri="{FF2B5EF4-FFF2-40B4-BE49-F238E27FC236}">
                <a16:creationId xmlns:a16="http://schemas.microsoft.com/office/drawing/2014/main" id="{9D0FE0EE-9916-7D31-ABD1-EB8648C1AB54}"/>
              </a:ext>
            </a:extLst>
          </p:cNvPr>
          <p:cNvSpPr/>
          <p:nvPr/>
        </p:nvSpPr>
        <p:spPr>
          <a:xfrm>
            <a:off x="5764416" y="4392457"/>
            <a:ext cx="2075679" cy="167090"/>
          </a:xfrm>
          <a:prstGeom prst="round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楕円 65">
            <a:extLst>
              <a:ext uri="{FF2B5EF4-FFF2-40B4-BE49-F238E27FC236}">
                <a16:creationId xmlns:a16="http://schemas.microsoft.com/office/drawing/2014/main" id="{464A26D2-D5E3-457C-1A00-19D19F80F05D}"/>
              </a:ext>
            </a:extLst>
          </p:cNvPr>
          <p:cNvSpPr/>
          <p:nvPr/>
        </p:nvSpPr>
        <p:spPr>
          <a:xfrm>
            <a:off x="4988730" y="6198759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楕円 66">
            <a:extLst>
              <a:ext uri="{FF2B5EF4-FFF2-40B4-BE49-F238E27FC236}">
                <a16:creationId xmlns:a16="http://schemas.microsoft.com/office/drawing/2014/main" id="{05C5997D-F7F6-F8A4-B6D0-0323A835BBD5}"/>
              </a:ext>
            </a:extLst>
          </p:cNvPr>
          <p:cNvSpPr/>
          <p:nvPr/>
        </p:nvSpPr>
        <p:spPr>
          <a:xfrm>
            <a:off x="5288140" y="6196676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8" name="楕円 67">
            <a:extLst>
              <a:ext uri="{FF2B5EF4-FFF2-40B4-BE49-F238E27FC236}">
                <a16:creationId xmlns:a16="http://schemas.microsoft.com/office/drawing/2014/main" id="{9B25C193-94E6-C755-C61F-98ECE183E82E}"/>
              </a:ext>
            </a:extLst>
          </p:cNvPr>
          <p:cNvSpPr/>
          <p:nvPr/>
        </p:nvSpPr>
        <p:spPr>
          <a:xfrm>
            <a:off x="5583872" y="6190154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6354D5B5-69BC-FDE2-E260-AC10C61AE3D8}"/>
              </a:ext>
            </a:extLst>
          </p:cNvPr>
          <p:cNvSpPr txBox="1"/>
          <p:nvPr/>
        </p:nvSpPr>
        <p:spPr>
          <a:xfrm>
            <a:off x="3565899" y="6114113"/>
            <a:ext cx="48390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/>
              <a:t>入口</a:t>
            </a:r>
          </a:p>
        </p:txBody>
      </p: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5B06F8BF-226D-D6E8-C0B3-393A28B37A6A}"/>
              </a:ext>
            </a:extLst>
          </p:cNvPr>
          <p:cNvSpPr txBox="1"/>
          <p:nvPr/>
        </p:nvSpPr>
        <p:spPr>
          <a:xfrm>
            <a:off x="3309086" y="6303278"/>
            <a:ext cx="993608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dirty="0"/>
              <a:t>卒業生入退場</a:t>
            </a:r>
          </a:p>
        </p:txBody>
      </p:sp>
      <p:sp>
        <p:nvSpPr>
          <p:cNvPr id="71" name="テキスト ボックス 70">
            <a:extLst>
              <a:ext uri="{FF2B5EF4-FFF2-40B4-BE49-F238E27FC236}">
                <a16:creationId xmlns:a16="http://schemas.microsoft.com/office/drawing/2014/main" id="{CA7464F7-D9B4-FE79-5889-0BB8371E5A39}"/>
              </a:ext>
            </a:extLst>
          </p:cNvPr>
          <p:cNvSpPr txBox="1"/>
          <p:nvPr/>
        </p:nvSpPr>
        <p:spPr>
          <a:xfrm>
            <a:off x="4065104" y="6421312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ドアマン</a:t>
            </a:r>
          </a:p>
        </p:txBody>
      </p: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1C007058-DCE2-5307-7F84-D3B1EA192CEB}"/>
              </a:ext>
            </a:extLst>
          </p:cNvPr>
          <p:cNvSpPr txBox="1"/>
          <p:nvPr/>
        </p:nvSpPr>
        <p:spPr>
          <a:xfrm>
            <a:off x="4967310" y="6421311"/>
            <a:ext cx="121058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卒業生エスコート</a:t>
            </a:r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3981CB71-ED94-F22F-B199-0482E93965D0}"/>
              </a:ext>
            </a:extLst>
          </p:cNvPr>
          <p:cNvSpPr txBox="1"/>
          <p:nvPr/>
        </p:nvSpPr>
        <p:spPr>
          <a:xfrm>
            <a:off x="2474468" y="6518076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卒業生への花置き場</a:t>
            </a: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404FAE45-3ABC-326F-C529-82EE1CDCCF03}"/>
              </a:ext>
            </a:extLst>
          </p:cNvPr>
          <p:cNvSpPr txBox="1"/>
          <p:nvPr/>
        </p:nvSpPr>
        <p:spPr>
          <a:xfrm rot="2603717">
            <a:off x="1170167" y="5837475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卒業生への花置き場</a:t>
            </a:r>
          </a:p>
        </p:txBody>
      </p:sp>
      <p:cxnSp>
        <p:nvCxnSpPr>
          <p:cNvPr id="76" name="直線コネクタ 75">
            <a:extLst>
              <a:ext uri="{FF2B5EF4-FFF2-40B4-BE49-F238E27FC236}">
                <a16:creationId xmlns:a16="http://schemas.microsoft.com/office/drawing/2014/main" id="{2C675E36-4667-D02E-8C26-ACF764EFAA8A}"/>
              </a:ext>
            </a:extLst>
          </p:cNvPr>
          <p:cNvCxnSpPr>
            <a:cxnSpLocks/>
          </p:cNvCxnSpPr>
          <p:nvPr/>
        </p:nvCxnSpPr>
        <p:spPr>
          <a:xfrm flipH="1" flipV="1">
            <a:off x="1123994" y="5392296"/>
            <a:ext cx="1410608" cy="133870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3691F14B-05F2-0354-530F-8B8AAFB317AB}"/>
              </a:ext>
            </a:extLst>
          </p:cNvPr>
          <p:cNvSpPr txBox="1"/>
          <p:nvPr/>
        </p:nvSpPr>
        <p:spPr>
          <a:xfrm>
            <a:off x="5223668" y="3465572"/>
            <a:ext cx="338554" cy="111825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00" dirty="0"/>
              <a:t>レッドカーペット</a:t>
            </a:r>
          </a:p>
        </p:txBody>
      </p:sp>
      <p:sp>
        <p:nvSpPr>
          <p:cNvPr id="83" name="テキスト ボックス 82">
            <a:extLst>
              <a:ext uri="{FF2B5EF4-FFF2-40B4-BE49-F238E27FC236}">
                <a16:creationId xmlns:a16="http://schemas.microsoft.com/office/drawing/2014/main" id="{EE4F8A23-E78E-4BC7-E91C-CB5C3F9037EB}"/>
              </a:ext>
            </a:extLst>
          </p:cNvPr>
          <p:cNvSpPr txBox="1"/>
          <p:nvPr/>
        </p:nvSpPr>
        <p:spPr>
          <a:xfrm>
            <a:off x="5131591" y="2247933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マイク（送辞）</a:t>
            </a:r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20E11071-454B-8407-662B-6763BFE1B4A5}"/>
              </a:ext>
            </a:extLst>
          </p:cNvPr>
          <p:cNvSpPr txBox="1"/>
          <p:nvPr/>
        </p:nvSpPr>
        <p:spPr>
          <a:xfrm>
            <a:off x="3499615" y="1913292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司会</a:t>
            </a:r>
          </a:p>
        </p:txBody>
      </p: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2C0B03E9-B4FC-EBBA-3DB4-64FF3ED75B50}"/>
              </a:ext>
            </a:extLst>
          </p:cNvPr>
          <p:cNvSpPr txBox="1"/>
          <p:nvPr/>
        </p:nvSpPr>
        <p:spPr>
          <a:xfrm rot="20848464">
            <a:off x="2380101" y="2434484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机・プロジェクター</a:t>
            </a:r>
          </a:p>
        </p:txBody>
      </p: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BF83F493-CC1C-1924-C9D4-162091F883A1}"/>
              </a:ext>
            </a:extLst>
          </p:cNvPr>
          <p:cNvSpPr txBox="1"/>
          <p:nvPr/>
        </p:nvSpPr>
        <p:spPr>
          <a:xfrm rot="1096374">
            <a:off x="7195959" y="2563665"/>
            <a:ext cx="133882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机・プロジェクター</a:t>
            </a:r>
          </a:p>
        </p:txBody>
      </p:sp>
      <p:sp>
        <p:nvSpPr>
          <p:cNvPr id="88" name="テキスト ボックス 87">
            <a:extLst>
              <a:ext uri="{FF2B5EF4-FFF2-40B4-BE49-F238E27FC236}">
                <a16:creationId xmlns:a16="http://schemas.microsoft.com/office/drawing/2014/main" id="{06355E68-69D1-A449-2D74-D54972496775}"/>
              </a:ext>
            </a:extLst>
          </p:cNvPr>
          <p:cNvSpPr txBox="1"/>
          <p:nvPr/>
        </p:nvSpPr>
        <p:spPr>
          <a:xfrm>
            <a:off x="5973633" y="1877179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上手階段</a:t>
            </a: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3D084254-4CC5-8847-ACED-065D5323A352}"/>
              </a:ext>
            </a:extLst>
          </p:cNvPr>
          <p:cNvSpPr txBox="1"/>
          <p:nvPr/>
        </p:nvSpPr>
        <p:spPr>
          <a:xfrm>
            <a:off x="4149443" y="1882752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下手</a:t>
            </a:r>
            <a:r>
              <a:rPr kumimoji="1" lang="ja-JP" altLang="en-US" sz="1000" dirty="0"/>
              <a:t>階段</a:t>
            </a:r>
          </a:p>
        </p:txBody>
      </p: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568AB3D0-B226-C3D1-FEA4-A5EFB98F305D}"/>
              </a:ext>
            </a:extLst>
          </p:cNvPr>
          <p:cNvSpPr txBox="1"/>
          <p:nvPr/>
        </p:nvSpPr>
        <p:spPr>
          <a:xfrm>
            <a:off x="3981289" y="1372627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舞台</a:t>
            </a:r>
          </a:p>
        </p:txBody>
      </p:sp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9E6059DF-27DF-192D-E679-BC67CA8EE09B}"/>
              </a:ext>
            </a:extLst>
          </p:cNvPr>
          <p:cNvSpPr txBox="1"/>
          <p:nvPr/>
        </p:nvSpPr>
        <p:spPr>
          <a:xfrm>
            <a:off x="3951268" y="90847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国旗</a:t>
            </a:r>
          </a:p>
        </p:txBody>
      </p: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E71CD2CB-8621-EA34-641E-88FA703474A3}"/>
              </a:ext>
            </a:extLst>
          </p:cNvPr>
          <p:cNvSpPr txBox="1"/>
          <p:nvPr/>
        </p:nvSpPr>
        <p:spPr>
          <a:xfrm>
            <a:off x="6314499" y="895990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/>
              <a:t>LOM</a:t>
            </a:r>
            <a:r>
              <a:rPr kumimoji="1" lang="ja-JP" altLang="en-US" sz="1000" dirty="0"/>
              <a:t>旗</a:t>
            </a:r>
          </a:p>
        </p:txBody>
      </p:sp>
      <p:sp>
        <p:nvSpPr>
          <p:cNvPr id="93" name="テキスト ボックス 92">
            <a:extLst>
              <a:ext uri="{FF2B5EF4-FFF2-40B4-BE49-F238E27FC236}">
                <a16:creationId xmlns:a16="http://schemas.microsoft.com/office/drawing/2014/main" id="{34011AB5-B3AB-6372-9E1F-584ABDF67AC2}"/>
              </a:ext>
            </a:extLst>
          </p:cNvPr>
          <p:cNvSpPr txBox="1"/>
          <p:nvPr/>
        </p:nvSpPr>
        <p:spPr>
          <a:xfrm>
            <a:off x="4942685" y="1275751"/>
            <a:ext cx="82586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マイク・机</a:t>
            </a:r>
          </a:p>
        </p:txBody>
      </p:sp>
      <p:sp>
        <p:nvSpPr>
          <p:cNvPr id="96" name="テキスト ボックス 95">
            <a:extLst>
              <a:ext uri="{FF2B5EF4-FFF2-40B4-BE49-F238E27FC236}">
                <a16:creationId xmlns:a16="http://schemas.microsoft.com/office/drawing/2014/main" id="{E6915100-E4FC-8819-99BD-23CADA6E06A1}"/>
              </a:ext>
            </a:extLst>
          </p:cNvPr>
          <p:cNvSpPr txBox="1"/>
          <p:nvPr/>
        </p:nvSpPr>
        <p:spPr>
          <a:xfrm rot="20697370">
            <a:off x="2217431" y="1869084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机・スクリーン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22EC4772-B80C-601D-09EB-394EBEBE5220}"/>
              </a:ext>
            </a:extLst>
          </p:cNvPr>
          <p:cNvSpPr/>
          <p:nvPr/>
        </p:nvSpPr>
        <p:spPr>
          <a:xfrm rot="20615036">
            <a:off x="2307498" y="1638115"/>
            <a:ext cx="187587" cy="195458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8" name="テキスト ボックス 97">
            <a:extLst>
              <a:ext uri="{FF2B5EF4-FFF2-40B4-BE49-F238E27FC236}">
                <a16:creationId xmlns:a16="http://schemas.microsoft.com/office/drawing/2014/main" id="{8D6AE4B8-775F-DD10-276D-A423EDDB7686}"/>
              </a:ext>
            </a:extLst>
          </p:cNvPr>
          <p:cNvSpPr txBox="1"/>
          <p:nvPr/>
        </p:nvSpPr>
        <p:spPr>
          <a:xfrm rot="20673473">
            <a:off x="2442440" y="1589846"/>
            <a:ext cx="32252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dirty="0"/>
              <a:t>PC</a:t>
            </a:r>
            <a:endParaRPr kumimoji="1" lang="ja-JP" altLang="en-US" sz="800" dirty="0"/>
          </a:p>
        </p:txBody>
      </p: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F8697CD9-EA01-C828-E241-BC77A223B8F6}"/>
              </a:ext>
            </a:extLst>
          </p:cNvPr>
          <p:cNvSpPr txBox="1"/>
          <p:nvPr/>
        </p:nvSpPr>
        <p:spPr>
          <a:xfrm rot="20643873">
            <a:off x="1967377" y="1333968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音響・映像操作</a:t>
            </a:r>
            <a:endParaRPr kumimoji="1" lang="ja-JP" altLang="en-US" sz="1000" dirty="0"/>
          </a:p>
        </p:txBody>
      </p:sp>
      <p:sp>
        <p:nvSpPr>
          <p:cNvPr id="101" name="テキスト ボックス 100">
            <a:extLst>
              <a:ext uri="{FF2B5EF4-FFF2-40B4-BE49-F238E27FC236}">
                <a16:creationId xmlns:a16="http://schemas.microsoft.com/office/drawing/2014/main" id="{2DE5FF91-B18E-FFD7-E836-DDE3670B6021}"/>
              </a:ext>
            </a:extLst>
          </p:cNvPr>
          <p:cNvSpPr txBox="1"/>
          <p:nvPr/>
        </p:nvSpPr>
        <p:spPr>
          <a:xfrm>
            <a:off x="2907989" y="1436956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パーテーション</a:t>
            </a:r>
          </a:p>
        </p:txBody>
      </p: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18CC31ED-6A69-824B-9194-CB44180B524F}"/>
              </a:ext>
            </a:extLst>
          </p:cNvPr>
          <p:cNvSpPr txBox="1"/>
          <p:nvPr/>
        </p:nvSpPr>
        <p:spPr>
          <a:xfrm>
            <a:off x="6861623" y="1431811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パーテーション</a:t>
            </a:r>
          </a:p>
        </p:txBody>
      </p:sp>
      <p:sp>
        <p:nvSpPr>
          <p:cNvPr id="103" name="テキスト ボックス 102">
            <a:extLst>
              <a:ext uri="{FF2B5EF4-FFF2-40B4-BE49-F238E27FC236}">
                <a16:creationId xmlns:a16="http://schemas.microsoft.com/office/drawing/2014/main" id="{B819A61B-E773-C4B3-7EE4-5D09EF98460A}"/>
              </a:ext>
            </a:extLst>
          </p:cNvPr>
          <p:cNvSpPr txBox="1"/>
          <p:nvPr/>
        </p:nvSpPr>
        <p:spPr>
          <a:xfrm rot="1061282">
            <a:off x="7644385" y="1951673"/>
            <a:ext cx="108234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机・スクリーン</a:t>
            </a:r>
          </a:p>
        </p:txBody>
      </p:sp>
      <p:sp>
        <p:nvSpPr>
          <p:cNvPr id="104" name="テキスト ボックス 103">
            <a:extLst>
              <a:ext uri="{FF2B5EF4-FFF2-40B4-BE49-F238E27FC236}">
                <a16:creationId xmlns:a16="http://schemas.microsoft.com/office/drawing/2014/main" id="{9A141FFC-4F04-5E39-4352-B98280E7002E}"/>
              </a:ext>
            </a:extLst>
          </p:cNvPr>
          <p:cNvSpPr txBox="1"/>
          <p:nvPr/>
        </p:nvSpPr>
        <p:spPr>
          <a:xfrm>
            <a:off x="7255837" y="634116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/>
              <a:t>予備椅子</a:t>
            </a:r>
            <a:endParaRPr lang="en-US" altLang="ja-JP" sz="1000" dirty="0"/>
          </a:p>
          <a:p>
            <a:r>
              <a:rPr kumimoji="1" lang="ja-JP" altLang="en-US" sz="1000" dirty="0"/>
              <a:t>予備テーブル</a:t>
            </a:r>
          </a:p>
        </p:txBody>
      </p: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EB733CFA-B2C5-BC14-C28F-A0CA379EBB3F}"/>
              </a:ext>
            </a:extLst>
          </p:cNvPr>
          <p:cNvSpPr txBox="1"/>
          <p:nvPr/>
        </p:nvSpPr>
        <p:spPr>
          <a:xfrm>
            <a:off x="9604980" y="2732810"/>
            <a:ext cx="461665" cy="101566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dirty="0"/>
              <a:t>屋外廊下</a:t>
            </a:r>
          </a:p>
        </p:txBody>
      </p:sp>
      <p:sp>
        <p:nvSpPr>
          <p:cNvPr id="106" name="テキスト ボックス 105">
            <a:extLst>
              <a:ext uri="{FF2B5EF4-FFF2-40B4-BE49-F238E27FC236}">
                <a16:creationId xmlns:a16="http://schemas.microsoft.com/office/drawing/2014/main" id="{DCD49798-3646-6293-87D0-C8E7FF236779}"/>
              </a:ext>
            </a:extLst>
          </p:cNvPr>
          <p:cNvSpPr txBox="1"/>
          <p:nvPr/>
        </p:nvSpPr>
        <p:spPr>
          <a:xfrm>
            <a:off x="3881956" y="206826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バックヤード</a:t>
            </a:r>
          </a:p>
        </p:txBody>
      </p:sp>
      <p:sp>
        <p:nvSpPr>
          <p:cNvPr id="107" name="正方形/長方形 106">
            <a:extLst>
              <a:ext uri="{FF2B5EF4-FFF2-40B4-BE49-F238E27FC236}">
                <a16:creationId xmlns:a16="http://schemas.microsoft.com/office/drawing/2014/main" id="{D49A810B-94B3-441A-F1CC-3B977893E9A7}"/>
              </a:ext>
            </a:extLst>
          </p:cNvPr>
          <p:cNvSpPr/>
          <p:nvPr/>
        </p:nvSpPr>
        <p:spPr>
          <a:xfrm>
            <a:off x="1954949" y="4525953"/>
            <a:ext cx="246622" cy="533923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8" name="テキスト ボックス 107">
            <a:extLst>
              <a:ext uri="{FF2B5EF4-FFF2-40B4-BE49-F238E27FC236}">
                <a16:creationId xmlns:a16="http://schemas.microsoft.com/office/drawing/2014/main" id="{3726E13A-DE79-3BD0-F191-642255D2A6FA}"/>
              </a:ext>
            </a:extLst>
          </p:cNvPr>
          <p:cNvSpPr txBox="1"/>
          <p:nvPr/>
        </p:nvSpPr>
        <p:spPr>
          <a:xfrm>
            <a:off x="1940379" y="4536816"/>
            <a:ext cx="307777" cy="502702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800" dirty="0"/>
              <a:t>クローク</a:t>
            </a:r>
          </a:p>
        </p:txBody>
      </p:sp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B4BA9260-7434-D47C-D432-D7D4C4B54ED1}"/>
              </a:ext>
            </a:extLst>
          </p:cNvPr>
          <p:cNvSpPr txBox="1"/>
          <p:nvPr/>
        </p:nvSpPr>
        <p:spPr>
          <a:xfrm>
            <a:off x="1609044" y="3054998"/>
            <a:ext cx="338554" cy="348813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00" dirty="0"/>
              <a:t>入口</a:t>
            </a:r>
          </a:p>
        </p:txBody>
      </p:sp>
      <p:sp>
        <p:nvSpPr>
          <p:cNvPr id="110" name="楕円 109">
            <a:extLst>
              <a:ext uri="{FF2B5EF4-FFF2-40B4-BE49-F238E27FC236}">
                <a16:creationId xmlns:a16="http://schemas.microsoft.com/office/drawing/2014/main" id="{846F08C2-57D2-A691-E162-CE75209191C0}"/>
              </a:ext>
            </a:extLst>
          </p:cNvPr>
          <p:cNvSpPr/>
          <p:nvPr/>
        </p:nvSpPr>
        <p:spPr>
          <a:xfrm>
            <a:off x="1182568" y="3611898"/>
            <a:ext cx="241951" cy="242051"/>
          </a:xfrm>
          <a:prstGeom prst="ellipse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1" name="テキスト ボックス 110">
            <a:extLst>
              <a:ext uri="{FF2B5EF4-FFF2-40B4-BE49-F238E27FC236}">
                <a16:creationId xmlns:a16="http://schemas.microsoft.com/office/drawing/2014/main" id="{5D1D7890-C7A4-A322-E84B-6BBEF29E52D0}"/>
              </a:ext>
            </a:extLst>
          </p:cNvPr>
          <p:cNvSpPr txBox="1"/>
          <p:nvPr/>
        </p:nvSpPr>
        <p:spPr>
          <a:xfrm>
            <a:off x="972317" y="3820493"/>
            <a:ext cx="6976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ドアマン</a:t>
            </a: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4355D247-ABED-58B4-D6B5-755548A6DBDD}"/>
              </a:ext>
            </a:extLst>
          </p:cNvPr>
          <p:cNvSpPr txBox="1"/>
          <p:nvPr/>
        </p:nvSpPr>
        <p:spPr>
          <a:xfrm>
            <a:off x="5501788" y="5589812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撮影</a:t>
            </a:r>
            <a:endParaRPr kumimoji="1" lang="en-US" altLang="ja-JP" sz="1000" dirty="0"/>
          </a:p>
          <a:p>
            <a:r>
              <a:rPr lang="ja-JP" altLang="en-US" sz="1000" dirty="0"/>
              <a:t>ビデオカメラ</a:t>
            </a:r>
            <a:endParaRPr kumimoji="1" lang="ja-JP" altLang="en-US" sz="1000" dirty="0"/>
          </a:p>
        </p:txBody>
      </p:sp>
      <p:sp>
        <p:nvSpPr>
          <p:cNvPr id="113" name="テキスト ボックス 112">
            <a:extLst>
              <a:ext uri="{FF2B5EF4-FFF2-40B4-BE49-F238E27FC236}">
                <a16:creationId xmlns:a16="http://schemas.microsoft.com/office/drawing/2014/main" id="{5EAB19E3-1B2D-B0F0-41E5-CD15647CFE93}"/>
              </a:ext>
            </a:extLst>
          </p:cNvPr>
          <p:cNvSpPr txBox="1"/>
          <p:nvPr/>
        </p:nvSpPr>
        <p:spPr>
          <a:xfrm>
            <a:off x="1438993" y="232115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/>
              <a:t>←音響・照明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A3D12D73-C93C-70A4-078B-1F83423C229A}"/>
              </a:ext>
            </a:extLst>
          </p:cNvPr>
          <p:cNvSpPr txBox="1"/>
          <p:nvPr/>
        </p:nvSpPr>
        <p:spPr>
          <a:xfrm>
            <a:off x="3712501" y="2829113"/>
            <a:ext cx="44114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来賓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0C1C493-C043-B89E-255B-4FB7355103FD}"/>
              </a:ext>
            </a:extLst>
          </p:cNvPr>
          <p:cNvSpPr txBox="1"/>
          <p:nvPr/>
        </p:nvSpPr>
        <p:spPr>
          <a:xfrm>
            <a:off x="3577205" y="3115834"/>
            <a:ext cx="83708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各地来訪</a:t>
            </a:r>
            <a:r>
              <a:rPr kumimoji="1" lang="en-US" altLang="ja-JP" sz="1000" dirty="0"/>
              <a:t>JC</a:t>
            </a:r>
            <a:endParaRPr kumimoji="1" lang="ja-JP" altLang="en-US" sz="1000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9C128DF7-6AFD-32E6-6B86-3AF41031CC33}"/>
              </a:ext>
            </a:extLst>
          </p:cNvPr>
          <p:cNvSpPr txBox="1"/>
          <p:nvPr/>
        </p:nvSpPr>
        <p:spPr>
          <a:xfrm>
            <a:off x="6036409" y="2818956"/>
            <a:ext cx="146706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卒業生・理事長・監事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033AF838-9710-E456-F59A-3417F73CDD97}"/>
              </a:ext>
            </a:extLst>
          </p:cNvPr>
          <p:cNvSpPr txBox="1"/>
          <p:nvPr/>
        </p:nvSpPr>
        <p:spPr>
          <a:xfrm>
            <a:off x="6213939" y="3083119"/>
            <a:ext cx="121058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甲州シニアクラブ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700ACC2F-B60A-81A4-2C9F-0AFF62DF1C32}"/>
              </a:ext>
            </a:extLst>
          </p:cNvPr>
          <p:cNvSpPr txBox="1"/>
          <p:nvPr/>
        </p:nvSpPr>
        <p:spPr>
          <a:xfrm>
            <a:off x="6128089" y="3384158"/>
            <a:ext cx="146706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甲州青年会議所関係者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5EA0876F-7CD3-0F0B-3499-3288EA9C06EE}"/>
              </a:ext>
            </a:extLst>
          </p:cNvPr>
          <p:cNvSpPr txBox="1"/>
          <p:nvPr/>
        </p:nvSpPr>
        <p:spPr>
          <a:xfrm>
            <a:off x="2919532" y="668946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dirty="0"/>
              <a:t>各備品置き場</a:t>
            </a:r>
            <a:endParaRPr kumimoji="1" lang="en-US" altLang="ja-JP" sz="1000" dirty="0"/>
          </a:p>
          <a:p>
            <a:r>
              <a:rPr lang="ja-JP" altLang="en-US" sz="1000" dirty="0"/>
              <a:t>舞台係待機所</a:t>
            </a:r>
            <a:endParaRPr kumimoji="1" lang="ja-JP" altLang="en-US" sz="1000" dirty="0"/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2199379F-6CAF-F7AF-B7E4-28422B816968}"/>
              </a:ext>
            </a:extLst>
          </p:cNvPr>
          <p:cNvSpPr/>
          <p:nvPr/>
        </p:nvSpPr>
        <p:spPr>
          <a:xfrm>
            <a:off x="4880022" y="1292249"/>
            <a:ext cx="984962" cy="200952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8731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</TotalTime>
  <Words>182</Words>
  <Application>Microsoft Office PowerPoint</Application>
  <PresentationFormat>ワイド画面</PresentationFormat>
  <Paragraphs>86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emachines</dc:creator>
  <cp:lastModifiedBy>emachines</cp:lastModifiedBy>
  <cp:revision>8</cp:revision>
  <dcterms:created xsi:type="dcterms:W3CDTF">2025-08-14T05:53:01Z</dcterms:created>
  <dcterms:modified xsi:type="dcterms:W3CDTF">2025-09-21T01:58:01Z</dcterms:modified>
</cp:coreProperties>
</file>

<file path=docProps/thumbnail.jpeg>
</file>