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01D546-AFC4-B588-D8F7-252EC06720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099D2A4-BDBA-06A2-93B5-E05B26FA37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5A9792-CE3A-573A-68DE-78F02C412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7A8765-5B26-4C5A-15AF-EF798AFC6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A51236-B6B5-0A16-5A34-D60B430CB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29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8DE10-19A8-3164-E470-B093E07D3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B580C8-F580-1191-FEE2-9C1ECEE18A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E998C2-6ADA-BD15-BFF4-B81F0D66A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9B87D5-18BD-0AEE-E2C0-A710D9AFF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97FC0C-52F1-465C-B02C-81E9E414A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99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0351AF-153E-8C34-F53B-0614778B6F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BF99A6C-10DB-01BE-6EBB-62992644B1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87F3D9-1B5D-D467-DB1B-F4322C8C1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7C1A13-B07A-AD6A-8845-2EC509569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247A0A-2658-52B6-7D66-87B66EB83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679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EB2434-80EB-1A66-0148-531A98947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29FB1E-FBBC-9AF2-CB56-C17557491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884E81-1E45-8569-AED9-B1ADBEFDF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D1A483-DD01-61C4-EF19-5CE47B4DB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AEEE67-82DE-C780-DDF5-0604F7C83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714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34842E-F918-5034-49B2-23D25CE6A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51E0842-6009-71BC-9A48-F5EA16C26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3CDC93-EA2B-4362-A2BD-1FAC3A09D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76A1F1-9449-17CA-1350-50E8DDB0F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F1DCFD-ED72-6FA9-2433-9E51CEC6D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699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4DB538-637C-6757-7D40-DFC8A5896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2B8A23-2C33-3968-8BD0-C1484F81F7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7067C8-2304-E492-5268-5E6E771CC6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479821-DDDF-54E1-408D-11321D944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220704A-E19B-504C-36BD-43C3521E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A1A048B-4023-7295-01EA-F3400874F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188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D0A314-A725-9510-FE03-A9BDDF28F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C759181-90AB-0488-5B54-47A2D69F6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B1DD78B-9ECF-4028-7D45-5C6575D6F7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3709712-379D-42A2-2C60-0FDC17643C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6DA6C17-E8C8-AA1F-C4B0-798AE950A6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6EC5A2E-7E76-B525-2A83-C7A82F645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F93B32C-33BC-27A7-3216-AC3B6F15B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2FA9E66-ABF2-D7B5-0B77-15ABDDFBE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09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32BB1D-2C2F-41D4-1814-A3BE35BBE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4427CE-E9D3-4D2A-585B-63A538B3A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F8D4589-6893-BBD4-F927-B0DA89166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66E397-76B7-95C9-6DF0-D16BC71D5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306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D5043B1-A983-553B-F4E1-E2C8055F1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D7E3B1-5ECE-A5E0-9B7B-860C70783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0D197D-DEA0-5E95-B294-269CB43E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667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B0D158-F821-773D-0AE9-8F6C2E95F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574F74-5919-C6E8-77C8-1FA82E5A7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45BE887-177E-B41A-1490-D3A294BDF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EF04260-A59F-DC36-28D9-2F474604D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FFAC224-4F12-E61F-3DF9-19FAE2EB3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ECC7E1-CB58-1425-91D3-226C8286A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18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46C335-686B-CA08-16CB-09D7BD55F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1676BFF-336A-5982-7E58-136E0A14AB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DE878EC-0B34-7A9E-3085-36B682B36E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3CF345-EC15-79DD-572F-8E3E6014A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8931C4A-4CF5-DA99-3326-0EDDAA507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B9EFEB-3E0E-6629-A5FF-E4C44C418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917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65CE17D-20B0-473B-4D55-623DCD868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90FC5E3-1F33-2B0A-9E00-394402399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999790-DF6C-615A-3E10-47E6CBC9B4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2B9A5-C301-42A4-9C6B-179BA61FF3B1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6C43D2-0ACD-5E3E-C933-082BCD718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742217-DB39-E8B3-301A-DAE4F880EE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5B6D7-B61B-440D-B0CD-F1094EC98C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45D8E-EB1C-BEAC-6EDD-406E34211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八角形 1">
            <a:extLst>
              <a:ext uri="{FF2B5EF4-FFF2-40B4-BE49-F238E27FC236}">
                <a16:creationId xmlns:a16="http://schemas.microsoft.com/office/drawing/2014/main" id="{13BA46BB-B0F0-5D35-B60E-5044F2E68E89}"/>
              </a:ext>
            </a:extLst>
          </p:cNvPr>
          <p:cNvSpPr/>
          <p:nvPr/>
        </p:nvSpPr>
        <p:spPr>
          <a:xfrm>
            <a:off x="1673709" y="614229"/>
            <a:ext cx="7749373" cy="5455736"/>
          </a:xfrm>
          <a:prstGeom prst="octagon">
            <a:avLst>
              <a:gd name="adj" fmla="val 2321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000" dirty="0"/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334281EA-4785-C97C-0C0A-0CD0C3739886}"/>
              </a:ext>
            </a:extLst>
          </p:cNvPr>
          <p:cNvSpPr/>
          <p:nvPr/>
        </p:nvSpPr>
        <p:spPr>
          <a:xfrm>
            <a:off x="2534602" y="127000"/>
            <a:ext cx="7762875" cy="6604000"/>
          </a:xfrm>
          <a:custGeom>
            <a:avLst/>
            <a:gdLst>
              <a:gd name="connsiteX0" fmla="*/ 0 w 9296400"/>
              <a:gd name="connsiteY0" fmla="*/ 1533053 h 6604000"/>
              <a:gd name="connsiteX1" fmla="*/ 1533053 w 9296400"/>
              <a:gd name="connsiteY1" fmla="*/ 0 h 6604000"/>
              <a:gd name="connsiteX2" fmla="*/ 7763347 w 9296400"/>
              <a:gd name="connsiteY2" fmla="*/ 0 h 6604000"/>
              <a:gd name="connsiteX3" fmla="*/ 9296400 w 9296400"/>
              <a:gd name="connsiteY3" fmla="*/ 1533053 h 6604000"/>
              <a:gd name="connsiteX4" fmla="*/ 9296400 w 9296400"/>
              <a:gd name="connsiteY4" fmla="*/ 5070947 h 6604000"/>
              <a:gd name="connsiteX5" fmla="*/ 7763347 w 9296400"/>
              <a:gd name="connsiteY5" fmla="*/ 6604000 h 6604000"/>
              <a:gd name="connsiteX6" fmla="*/ 1533053 w 9296400"/>
              <a:gd name="connsiteY6" fmla="*/ 6604000 h 6604000"/>
              <a:gd name="connsiteX7" fmla="*/ 0 w 9296400"/>
              <a:gd name="connsiteY7" fmla="*/ 5070947 h 6604000"/>
              <a:gd name="connsiteX8" fmla="*/ 0 w 9296400"/>
              <a:gd name="connsiteY8" fmla="*/ 1533053 h 6604000"/>
              <a:gd name="connsiteX0" fmla="*/ 1533053 w 9296400"/>
              <a:gd name="connsiteY0" fmla="*/ 0 h 6604000"/>
              <a:gd name="connsiteX1" fmla="*/ 7763347 w 9296400"/>
              <a:gd name="connsiteY1" fmla="*/ 0 h 6604000"/>
              <a:gd name="connsiteX2" fmla="*/ 9296400 w 9296400"/>
              <a:gd name="connsiteY2" fmla="*/ 1533053 h 6604000"/>
              <a:gd name="connsiteX3" fmla="*/ 9296400 w 9296400"/>
              <a:gd name="connsiteY3" fmla="*/ 5070947 h 6604000"/>
              <a:gd name="connsiteX4" fmla="*/ 7763347 w 9296400"/>
              <a:gd name="connsiteY4" fmla="*/ 6604000 h 6604000"/>
              <a:gd name="connsiteX5" fmla="*/ 1533053 w 9296400"/>
              <a:gd name="connsiteY5" fmla="*/ 6604000 h 6604000"/>
              <a:gd name="connsiteX6" fmla="*/ 0 w 9296400"/>
              <a:gd name="connsiteY6" fmla="*/ 5070947 h 6604000"/>
              <a:gd name="connsiteX7" fmla="*/ 91440 w 9296400"/>
              <a:gd name="connsiteY7" fmla="*/ 1624493 h 6604000"/>
              <a:gd name="connsiteX0" fmla="*/ 1489511 w 9252858"/>
              <a:gd name="connsiteY0" fmla="*/ 0 h 6604000"/>
              <a:gd name="connsiteX1" fmla="*/ 7719805 w 9252858"/>
              <a:gd name="connsiteY1" fmla="*/ 0 h 6604000"/>
              <a:gd name="connsiteX2" fmla="*/ 9252858 w 9252858"/>
              <a:gd name="connsiteY2" fmla="*/ 1533053 h 6604000"/>
              <a:gd name="connsiteX3" fmla="*/ 9252858 w 9252858"/>
              <a:gd name="connsiteY3" fmla="*/ 5070947 h 6604000"/>
              <a:gd name="connsiteX4" fmla="*/ 7719805 w 9252858"/>
              <a:gd name="connsiteY4" fmla="*/ 6604000 h 6604000"/>
              <a:gd name="connsiteX5" fmla="*/ 1489511 w 9252858"/>
              <a:gd name="connsiteY5" fmla="*/ 6604000 h 6604000"/>
              <a:gd name="connsiteX6" fmla="*/ 0 w 9252858"/>
              <a:gd name="connsiteY6" fmla="*/ 4972976 h 6604000"/>
              <a:gd name="connsiteX7" fmla="*/ 47898 w 9252858"/>
              <a:gd name="connsiteY7" fmla="*/ 1624493 h 6604000"/>
              <a:gd name="connsiteX0" fmla="*/ 1652801 w 9416148"/>
              <a:gd name="connsiteY0" fmla="*/ 0 h 6604000"/>
              <a:gd name="connsiteX1" fmla="*/ 7883095 w 9416148"/>
              <a:gd name="connsiteY1" fmla="*/ 0 h 6604000"/>
              <a:gd name="connsiteX2" fmla="*/ 9416148 w 9416148"/>
              <a:gd name="connsiteY2" fmla="*/ 1533053 h 6604000"/>
              <a:gd name="connsiteX3" fmla="*/ 9416148 w 9416148"/>
              <a:gd name="connsiteY3" fmla="*/ 5070947 h 6604000"/>
              <a:gd name="connsiteX4" fmla="*/ 7883095 w 9416148"/>
              <a:gd name="connsiteY4" fmla="*/ 6604000 h 6604000"/>
              <a:gd name="connsiteX5" fmla="*/ 1652801 w 9416148"/>
              <a:gd name="connsiteY5" fmla="*/ 6604000 h 6604000"/>
              <a:gd name="connsiteX6" fmla="*/ 0 w 9416148"/>
              <a:gd name="connsiteY6" fmla="*/ 5495490 h 6604000"/>
              <a:gd name="connsiteX7" fmla="*/ 211188 w 9416148"/>
              <a:gd name="connsiteY7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0 w 7763347"/>
              <a:gd name="connsiteY0" fmla="*/ 0 h 6604000"/>
              <a:gd name="connsiteX1" fmla="*/ 6230294 w 7763347"/>
              <a:gd name="connsiteY1" fmla="*/ 0 h 6604000"/>
              <a:gd name="connsiteX2" fmla="*/ 7763347 w 7763347"/>
              <a:gd name="connsiteY2" fmla="*/ 1533053 h 6604000"/>
              <a:gd name="connsiteX3" fmla="*/ 7763347 w 7763347"/>
              <a:gd name="connsiteY3" fmla="*/ 5070947 h 6604000"/>
              <a:gd name="connsiteX4" fmla="*/ 6230294 w 7763347"/>
              <a:gd name="connsiteY4" fmla="*/ 6604000 h 6604000"/>
              <a:gd name="connsiteX5" fmla="*/ 0 w 7763347"/>
              <a:gd name="connsiteY5" fmla="*/ 6604000 h 66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3347" h="6604000">
                <a:moveTo>
                  <a:pt x="0" y="0"/>
                </a:moveTo>
                <a:lnTo>
                  <a:pt x="6230294" y="0"/>
                </a:lnTo>
                <a:lnTo>
                  <a:pt x="7763347" y="1533053"/>
                </a:lnTo>
                <a:lnTo>
                  <a:pt x="7763347" y="5070947"/>
                </a:lnTo>
                <a:lnTo>
                  <a:pt x="6230294" y="6604000"/>
                </a:lnTo>
                <a:lnTo>
                  <a:pt x="0" y="660400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00AB25B-B333-95EE-77F9-A45AD012CDC5}"/>
              </a:ext>
            </a:extLst>
          </p:cNvPr>
          <p:cNvSpPr/>
          <p:nvPr/>
        </p:nvSpPr>
        <p:spPr>
          <a:xfrm>
            <a:off x="3977151" y="602947"/>
            <a:ext cx="2895600" cy="101888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942FD61F-318F-1E06-6251-F423523024E2}"/>
              </a:ext>
            </a:extLst>
          </p:cNvPr>
          <p:cNvSpPr/>
          <p:nvPr/>
        </p:nvSpPr>
        <p:spPr>
          <a:xfrm>
            <a:off x="3729696" y="1920096"/>
            <a:ext cx="1854176" cy="4103370"/>
          </a:xfrm>
          <a:custGeom>
            <a:avLst/>
            <a:gdLst>
              <a:gd name="connsiteX0" fmla="*/ 1595120 w 1996440"/>
              <a:gd name="connsiteY0" fmla="*/ 0 h 4103370"/>
              <a:gd name="connsiteX1" fmla="*/ 1996440 w 1996440"/>
              <a:gd name="connsiteY1" fmla="*/ 0 h 4103370"/>
              <a:gd name="connsiteX2" fmla="*/ 1996440 w 1996440"/>
              <a:gd name="connsiteY2" fmla="*/ 3221990 h 4103370"/>
              <a:gd name="connsiteX3" fmla="*/ 1996440 w 1996440"/>
              <a:gd name="connsiteY3" fmla="*/ 3548380 h 4103370"/>
              <a:gd name="connsiteX4" fmla="*/ 1595120 w 1996440"/>
              <a:gd name="connsiteY4" fmla="*/ 3548380 h 4103370"/>
              <a:gd name="connsiteX5" fmla="*/ 375285 w 1996440"/>
              <a:gd name="connsiteY5" fmla="*/ 3548380 h 4103370"/>
              <a:gd name="connsiteX6" fmla="*/ 375285 w 1996440"/>
              <a:gd name="connsiteY6" fmla="*/ 4103370 h 4103370"/>
              <a:gd name="connsiteX7" fmla="*/ 0 w 1996440"/>
              <a:gd name="connsiteY7" fmla="*/ 4103370 h 4103370"/>
              <a:gd name="connsiteX8" fmla="*/ 0 w 1996440"/>
              <a:gd name="connsiteY8" fmla="*/ 3221990 h 4103370"/>
              <a:gd name="connsiteX9" fmla="*/ 5715 w 1996440"/>
              <a:gd name="connsiteY9" fmla="*/ 3221990 h 4103370"/>
              <a:gd name="connsiteX10" fmla="*/ 375285 w 1996440"/>
              <a:gd name="connsiteY10" fmla="*/ 3221990 h 4103370"/>
              <a:gd name="connsiteX11" fmla="*/ 1595120 w 1996440"/>
              <a:gd name="connsiteY11" fmla="*/ 3221990 h 410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96440" h="4103370">
                <a:moveTo>
                  <a:pt x="1595120" y="0"/>
                </a:moveTo>
                <a:lnTo>
                  <a:pt x="1996440" y="0"/>
                </a:lnTo>
                <a:lnTo>
                  <a:pt x="1996440" y="3221990"/>
                </a:lnTo>
                <a:lnTo>
                  <a:pt x="1996440" y="3548380"/>
                </a:lnTo>
                <a:lnTo>
                  <a:pt x="1595120" y="3548380"/>
                </a:lnTo>
                <a:lnTo>
                  <a:pt x="375285" y="3548380"/>
                </a:lnTo>
                <a:lnTo>
                  <a:pt x="375285" y="4103370"/>
                </a:lnTo>
                <a:lnTo>
                  <a:pt x="0" y="4103370"/>
                </a:lnTo>
                <a:lnTo>
                  <a:pt x="0" y="3221990"/>
                </a:lnTo>
                <a:lnTo>
                  <a:pt x="5715" y="3221990"/>
                </a:lnTo>
                <a:lnTo>
                  <a:pt x="375285" y="3221990"/>
                </a:lnTo>
                <a:lnTo>
                  <a:pt x="1595120" y="322199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2D7D915-8BEC-2E75-A794-81C08A3D4765}"/>
              </a:ext>
            </a:extLst>
          </p:cNvPr>
          <p:cNvSpPr/>
          <p:nvPr/>
        </p:nvSpPr>
        <p:spPr>
          <a:xfrm>
            <a:off x="3310255" y="6024965"/>
            <a:ext cx="1186180" cy="130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104079E2-AD58-E98B-FB1C-E8A68C55AC5C}"/>
              </a:ext>
            </a:extLst>
          </p:cNvPr>
          <p:cNvSpPr/>
          <p:nvPr/>
        </p:nvSpPr>
        <p:spPr>
          <a:xfrm>
            <a:off x="5331490" y="5628348"/>
            <a:ext cx="213929" cy="22479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E7AE51F5-7B8E-5CAF-4305-9FC017AD20AC}"/>
              </a:ext>
            </a:extLst>
          </p:cNvPr>
          <p:cNvSpPr/>
          <p:nvPr/>
        </p:nvSpPr>
        <p:spPr>
          <a:xfrm>
            <a:off x="4275355" y="6212717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C52D0F82-EB3F-35A6-FD5C-EDDB25D9F256}"/>
              </a:ext>
            </a:extLst>
          </p:cNvPr>
          <p:cNvSpPr/>
          <p:nvPr/>
        </p:nvSpPr>
        <p:spPr>
          <a:xfrm>
            <a:off x="6470847" y="737334"/>
            <a:ext cx="193850" cy="1832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A2759960-B066-CEC5-C46E-84B67D6CF177}"/>
              </a:ext>
            </a:extLst>
          </p:cNvPr>
          <p:cNvSpPr/>
          <p:nvPr/>
        </p:nvSpPr>
        <p:spPr>
          <a:xfrm>
            <a:off x="5260176" y="1994665"/>
            <a:ext cx="248019" cy="24966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1A93EA2C-4E75-826A-7070-59618BBEE1F8}"/>
              </a:ext>
            </a:extLst>
          </p:cNvPr>
          <p:cNvSpPr/>
          <p:nvPr/>
        </p:nvSpPr>
        <p:spPr>
          <a:xfrm>
            <a:off x="4055537" y="737334"/>
            <a:ext cx="193850" cy="1832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5586BBE1-4299-BEB8-E1E8-1845492BFC0B}"/>
              </a:ext>
            </a:extLst>
          </p:cNvPr>
          <p:cNvSpPr/>
          <p:nvPr/>
        </p:nvSpPr>
        <p:spPr>
          <a:xfrm>
            <a:off x="5372289" y="1059933"/>
            <a:ext cx="220935" cy="19471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3B17849-836D-80EA-864F-79BBF7385532}"/>
              </a:ext>
            </a:extLst>
          </p:cNvPr>
          <p:cNvSpPr/>
          <p:nvPr/>
        </p:nvSpPr>
        <p:spPr>
          <a:xfrm>
            <a:off x="3241836" y="1043828"/>
            <a:ext cx="561547" cy="2851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E5AAFBE-91EA-35AB-9354-77E6DC03BA9B}"/>
              </a:ext>
            </a:extLst>
          </p:cNvPr>
          <p:cNvSpPr txBox="1"/>
          <p:nvPr/>
        </p:nvSpPr>
        <p:spPr>
          <a:xfrm>
            <a:off x="3293143" y="1071802"/>
            <a:ext cx="457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演台</a:t>
            </a:r>
            <a:endParaRPr kumimoji="1" lang="ja-JP" altLang="en-US" sz="105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0CAD65D-8FA4-8C9F-324A-B088FC77F341}"/>
              </a:ext>
            </a:extLst>
          </p:cNvPr>
          <p:cNvSpPr txBox="1"/>
          <p:nvPr/>
        </p:nvSpPr>
        <p:spPr>
          <a:xfrm>
            <a:off x="2926094" y="1097865"/>
            <a:ext cx="4129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花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858EF57-323F-31FA-D3E1-6D7A822EF8A3}"/>
              </a:ext>
            </a:extLst>
          </p:cNvPr>
          <p:cNvSpPr/>
          <p:nvPr/>
        </p:nvSpPr>
        <p:spPr>
          <a:xfrm>
            <a:off x="2954977" y="1075211"/>
            <a:ext cx="255638" cy="26325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43C154A-97F0-1E56-5BB1-078218BA5769}"/>
              </a:ext>
            </a:extLst>
          </p:cNvPr>
          <p:cNvSpPr/>
          <p:nvPr/>
        </p:nvSpPr>
        <p:spPr>
          <a:xfrm rot="20595551">
            <a:off x="2311636" y="1793715"/>
            <a:ext cx="632196" cy="7101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AE8E171-B572-78F4-75F3-52F66B178633}"/>
              </a:ext>
            </a:extLst>
          </p:cNvPr>
          <p:cNvSpPr/>
          <p:nvPr/>
        </p:nvSpPr>
        <p:spPr>
          <a:xfrm>
            <a:off x="2993704" y="1676725"/>
            <a:ext cx="932160" cy="680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7F1F42F-C3AF-557A-3B30-E7510B296548}"/>
              </a:ext>
            </a:extLst>
          </p:cNvPr>
          <p:cNvSpPr/>
          <p:nvPr/>
        </p:nvSpPr>
        <p:spPr>
          <a:xfrm rot="1098691">
            <a:off x="7815441" y="1766414"/>
            <a:ext cx="593315" cy="604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FAAC788-887C-5F0D-7F51-3611BE671C58}"/>
              </a:ext>
            </a:extLst>
          </p:cNvPr>
          <p:cNvSpPr/>
          <p:nvPr/>
        </p:nvSpPr>
        <p:spPr>
          <a:xfrm>
            <a:off x="6987961" y="1665045"/>
            <a:ext cx="777076" cy="4571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6C29E1C-B28B-C103-052C-60D19F034532}"/>
              </a:ext>
            </a:extLst>
          </p:cNvPr>
          <p:cNvSpPr/>
          <p:nvPr/>
        </p:nvSpPr>
        <p:spPr>
          <a:xfrm rot="20628394">
            <a:off x="2293081" y="1550887"/>
            <a:ext cx="527332" cy="39767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7F6F0B7-28BD-62CC-20D7-E0DC403CDE53}"/>
              </a:ext>
            </a:extLst>
          </p:cNvPr>
          <p:cNvSpPr/>
          <p:nvPr/>
        </p:nvSpPr>
        <p:spPr>
          <a:xfrm rot="1101729">
            <a:off x="7895551" y="1663895"/>
            <a:ext cx="457342" cy="26549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D63FCA3D-2C0B-5083-DBF3-FA8582D22D58}"/>
              </a:ext>
            </a:extLst>
          </p:cNvPr>
          <p:cNvSpPr/>
          <p:nvPr/>
        </p:nvSpPr>
        <p:spPr>
          <a:xfrm>
            <a:off x="4326607" y="1624203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321F90B4-4263-B5FC-58E6-A863389ED648}"/>
              </a:ext>
            </a:extLst>
          </p:cNvPr>
          <p:cNvSpPr/>
          <p:nvPr/>
        </p:nvSpPr>
        <p:spPr>
          <a:xfrm>
            <a:off x="4328590" y="1748544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95B3F28-4311-3823-7D4B-070511395655}"/>
              </a:ext>
            </a:extLst>
          </p:cNvPr>
          <p:cNvSpPr/>
          <p:nvPr/>
        </p:nvSpPr>
        <p:spPr>
          <a:xfrm>
            <a:off x="6154885" y="1624204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998401E-1BFB-A2BF-5697-FDFE7020EB75}"/>
              </a:ext>
            </a:extLst>
          </p:cNvPr>
          <p:cNvSpPr/>
          <p:nvPr/>
        </p:nvSpPr>
        <p:spPr>
          <a:xfrm>
            <a:off x="6156868" y="1748545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501CBB-7141-F061-4F90-DCE1F74F8633}"/>
              </a:ext>
            </a:extLst>
          </p:cNvPr>
          <p:cNvSpPr/>
          <p:nvPr/>
        </p:nvSpPr>
        <p:spPr>
          <a:xfrm>
            <a:off x="3577203" y="1898952"/>
            <a:ext cx="279287" cy="25764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9E79FD0-F21E-A203-F04B-02EF5B144A54}"/>
              </a:ext>
            </a:extLst>
          </p:cNvPr>
          <p:cNvSpPr/>
          <p:nvPr/>
        </p:nvSpPr>
        <p:spPr>
          <a:xfrm rot="20807064">
            <a:off x="2509285" y="2255707"/>
            <a:ext cx="578355" cy="2374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7B9DC82-FF40-87B3-767F-BED44B378D4B}"/>
              </a:ext>
            </a:extLst>
          </p:cNvPr>
          <p:cNvSpPr/>
          <p:nvPr/>
        </p:nvSpPr>
        <p:spPr>
          <a:xfrm rot="20876033">
            <a:off x="2688985" y="2251974"/>
            <a:ext cx="201095" cy="19689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7F8B542-5441-9B7B-1540-F78EF4614D11}"/>
              </a:ext>
            </a:extLst>
          </p:cNvPr>
          <p:cNvSpPr/>
          <p:nvPr/>
        </p:nvSpPr>
        <p:spPr>
          <a:xfrm rot="1172418">
            <a:off x="7630985" y="2341867"/>
            <a:ext cx="532221" cy="23620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6EB7F57-60DB-7FEF-FF3D-6A3918934D82}"/>
              </a:ext>
            </a:extLst>
          </p:cNvPr>
          <p:cNvSpPr/>
          <p:nvPr/>
        </p:nvSpPr>
        <p:spPr>
          <a:xfrm rot="1241387">
            <a:off x="7788537" y="2347547"/>
            <a:ext cx="225216" cy="17413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BAEA204-DAD6-879C-0165-83EFC3D265D7}"/>
              </a:ext>
            </a:extLst>
          </p:cNvPr>
          <p:cNvSpPr/>
          <p:nvPr/>
        </p:nvSpPr>
        <p:spPr>
          <a:xfrm>
            <a:off x="1974800" y="2538571"/>
            <a:ext cx="392622" cy="182418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7437579-FADD-985B-9D27-48303CDDE09C}"/>
              </a:ext>
            </a:extLst>
          </p:cNvPr>
          <p:cNvSpPr txBox="1"/>
          <p:nvPr/>
        </p:nvSpPr>
        <p:spPr>
          <a:xfrm>
            <a:off x="1992991" y="2616613"/>
            <a:ext cx="353943" cy="16440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dirty="0"/>
              <a:t>甲州青年会議所メンバー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5165F8F-34B0-A4AD-9CDB-B62034F50767}"/>
              </a:ext>
            </a:extLst>
          </p:cNvPr>
          <p:cNvSpPr/>
          <p:nvPr/>
        </p:nvSpPr>
        <p:spPr>
          <a:xfrm rot="5400000">
            <a:off x="1025204" y="3188280"/>
            <a:ext cx="1186180" cy="130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151432F0-38EA-44E8-D003-DB6C647C35F2}"/>
              </a:ext>
            </a:extLst>
          </p:cNvPr>
          <p:cNvSpPr/>
          <p:nvPr/>
        </p:nvSpPr>
        <p:spPr>
          <a:xfrm>
            <a:off x="2958552" y="28411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853F43FF-DD8F-9BBF-7302-8FFC9C264254}"/>
              </a:ext>
            </a:extLst>
          </p:cNvPr>
          <p:cNvSpPr/>
          <p:nvPr/>
        </p:nvSpPr>
        <p:spPr>
          <a:xfrm>
            <a:off x="5769888" y="310243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2BB02C5B-DC6B-B560-7925-CE8D45691749}"/>
              </a:ext>
            </a:extLst>
          </p:cNvPr>
          <p:cNvSpPr/>
          <p:nvPr/>
        </p:nvSpPr>
        <p:spPr>
          <a:xfrm>
            <a:off x="5773950" y="28411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CFAB7AD8-4E8D-E6A3-005F-87B11AF01379}"/>
              </a:ext>
            </a:extLst>
          </p:cNvPr>
          <p:cNvSpPr/>
          <p:nvPr/>
        </p:nvSpPr>
        <p:spPr>
          <a:xfrm>
            <a:off x="2960857" y="315100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5C15CD11-8398-570F-E596-963BAAFE58E5}"/>
              </a:ext>
            </a:extLst>
          </p:cNvPr>
          <p:cNvSpPr/>
          <p:nvPr/>
        </p:nvSpPr>
        <p:spPr>
          <a:xfrm>
            <a:off x="5769887" y="3411196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6ECD4464-92AC-AD3D-25CA-5799FA7BA0C5}"/>
              </a:ext>
            </a:extLst>
          </p:cNvPr>
          <p:cNvSpPr/>
          <p:nvPr/>
        </p:nvSpPr>
        <p:spPr>
          <a:xfrm>
            <a:off x="2957912" y="3444808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11F8FEC0-C558-2D07-4ADC-CB9A9646AE80}"/>
              </a:ext>
            </a:extLst>
          </p:cNvPr>
          <p:cNvSpPr/>
          <p:nvPr/>
        </p:nvSpPr>
        <p:spPr>
          <a:xfrm>
            <a:off x="5764416" y="373618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8167B845-0BDF-20FF-7280-FD74A5D93153}"/>
              </a:ext>
            </a:extLst>
          </p:cNvPr>
          <p:cNvSpPr/>
          <p:nvPr/>
        </p:nvSpPr>
        <p:spPr>
          <a:xfrm>
            <a:off x="2957911" y="373118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1DA621E8-CF02-AA72-B680-C07AD8480365}"/>
              </a:ext>
            </a:extLst>
          </p:cNvPr>
          <p:cNvSpPr/>
          <p:nvPr/>
        </p:nvSpPr>
        <p:spPr>
          <a:xfrm>
            <a:off x="2953512" y="40603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BA57D59D-BDC2-61E1-0674-97B838A64518}"/>
              </a:ext>
            </a:extLst>
          </p:cNvPr>
          <p:cNvSpPr/>
          <p:nvPr/>
        </p:nvSpPr>
        <p:spPr>
          <a:xfrm>
            <a:off x="5773950" y="4087004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AA65BD8C-0A2A-8CB3-01F5-7D77A6334276}"/>
              </a:ext>
            </a:extLst>
          </p:cNvPr>
          <p:cNvSpPr/>
          <p:nvPr/>
        </p:nvSpPr>
        <p:spPr>
          <a:xfrm>
            <a:off x="2950138" y="439245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9D0FE0EE-9916-7D31-ABD1-EB8648C1AB54}"/>
              </a:ext>
            </a:extLst>
          </p:cNvPr>
          <p:cNvSpPr/>
          <p:nvPr/>
        </p:nvSpPr>
        <p:spPr>
          <a:xfrm>
            <a:off x="5764416" y="439245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楕円 65">
            <a:extLst>
              <a:ext uri="{FF2B5EF4-FFF2-40B4-BE49-F238E27FC236}">
                <a16:creationId xmlns:a16="http://schemas.microsoft.com/office/drawing/2014/main" id="{464A26D2-D5E3-457C-1A00-19D19F80F05D}"/>
              </a:ext>
            </a:extLst>
          </p:cNvPr>
          <p:cNvSpPr/>
          <p:nvPr/>
        </p:nvSpPr>
        <p:spPr>
          <a:xfrm>
            <a:off x="4988730" y="6198759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楕円 66">
            <a:extLst>
              <a:ext uri="{FF2B5EF4-FFF2-40B4-BE49-F238E27FC236}">
                <a16:creationId xmlns:a16="http://schemas.microsoft.com/office/drawing/2014/main" id="{05C5997D-F7F6-F8A4-B6D0-0323A835BBD5}"/>
              </a:ext>
            </a:extLst>
          </p:cNvPr>
          <p:cNvSpPr/>
          <p:nvPr/>
        </p:nvSpPr>
        <p:spPr>
          <a:xfrm>
            <a:off x="5288140" y="6196676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楕円 67">
            <a:extLst>
              <a:ext uri="{FF2B5EF4-FFF2-40B4-BE49-F238E27FC236}">
                <a16:creationId xmlns:a16="http://schemas.microsoft.com/office/drawing/2014/main" id="{9B25C193-94E6-C755-C61F-98ECE183E82E}"/>
              </a:ext>
            </a:extLst>
          </p:cNvPr>
          <p:cNvSpPr/>
          <p:nvPr/>
        </p:nvSpPr>
        <p:spPr>
          <a:xfrm>
            <a:off x="5583872" y="6190154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354D5B5-69BC-FDE2-E260-AC10C61AE3D8}"/>
              </a:ext>
            </a:extLst>
          </p:cNvPr>
          <p:cNvSpPr txBox="1"/>
          <p:nvPr/>
        </p:nvSpPr>
        <p:spPr>
          <a:xfrm>
            <a:off x="3565899" y="6114113"/>
            <a:ext cx="4839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入口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B06F8BF-226D-D6E8-C0B3-393A28B37A6A}"/>
              </a:ext>
            </a:extLst>
          </p:cNvPr>
          <p:cNvSpPr txBox="1"/>
          <p:nvPr/>
        </p:nvSpPr>
        <p:spPr>
          <a:xfrm>
            <a:off x="3309086" y="6303278"/>
            <a:ext cx="9936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卒業生入退場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CA7464F7-D9B4-FE79-5889-0BB8371E5A39}"/>
              </a:ext>
            </a:extLst>
          </p:cNvPr>
          <p:cNvSpPr txBox="1"/>
          <p:nvPr/>
        </p:nvSpPr>
        <p:spPr>
          <a:xfrm>
            <a:off x="4065104" y="642131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ドアマン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1C007058-DCE2-5307-7F84-D3B1EA192CEB}"/>
              </a:ext>
            </a:extLst>
          </p:cNvPr>
          <p:cNvSpPr txBox="1"/>
          <p:nvPr/>
        </p:nvSpPr>
        <p:spPr>
          <a:xfrm>
            <a:off x="4967310" y="642131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卒業生エスコート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981CB71-ED94-F22F-B199-0482E93965D0}"/>
              </a:ext>
            </a:extLst>
          </p:cNvPr>
          <p:cNvSpPr txBox="1"/>
          <p:nvPr/>
        </p:nvSpPr>
        <p:spPr>
          <a:xfrm>
            <a:off x="2474468" y="6518076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卒業生への花置き場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04FAE45-3ABC-326F-C529-82EE1CDCCF03}"/>
              </a:ext>
            </a:extLst>
          </p:cNvPr>
          <p:cNvSpPr txBox="1"/>
          <p:nvPr/>
        </p:nvSpPr>
        <p:spPr>
          <a:xfrm rot="2603717">
            <a:off x="1170167" y="5837475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卒業生への花置き場</a:t>
            </a:r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2C675E36-4667-D02E-8C26-ACF764EFAA8A}"/>
              </a:ext>
            </a:extLst>
          </p:cNvPr>
          <p:cNvCxnSpPr>
            <a:cxnSpLocks/>
          </p:cNvCxnSpPr>
          <p:nvPr/>
        </p:nvCxnSpPr>
        <p:spPr>
          <a:xfrm flipH="1" flipV="1">
            <a:off x="1123994" y="5392296"/>
            <a:ext cx="1410608" cy="13387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3691F14B-05F2-0354-530F-8B8AAFB317AB}"/>
              </a:ext>
            </a:extLst>
          </p:cNvPr>
          <p:cNvSpPr txBox="1"/>
          <p:nvPr/>
        </p:nvSpPr>
        <p:spPr>
          <a:xfrm>
            <a:off x="5223668" y="3465572"/>
            <a:ext cx="338554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00" dirty="0"/>
              <a:t>レッドカーペット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EE4F8A23-E78E-4BC7-E91C-CB5C3F9037EB}"/>
              </a:ext>
            </a:extLst>
          </p:cNvPr>
          <p:cNvSpPr txBox="1"/>
          <p:nvPr/>
        </p:nvSpPr>
        <p:spPr>
          <a:xfrm>
            <a:off x="5131591" y="2247933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マイク（送辞）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0E11071-454B-8407-662B-6763BFE1B4A5}"/>
              </a:ext>
            </a:extLst>
          </p:cNvPr>
          <p:cNvSpPr txBox="1"/>
          <p:nvPr/>
        </p:nvSpPr>
        <p:spPr>
          <a:xfrm>
            <a:off x="3499615" y="1913292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司会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2C0B03E9-B4FC-EBBA-3DB4-64FF3ED75B50}"/>
              </a:ext>
            </a:extLst>
          </p:cNvPr>
          <p:cNvSpPr txBox="1"/>
          <p:nvPr/>
        </p:nvSpPr>
        <p:spPr>
          <a:xfrm rot="20848464">
            <a:off x="2380101" y="2434484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机・プロジェクター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F83F493-CC1C-1924-C9D4-162091F883A1}"/>
              </a:ext>
            </a:extLst>
          </p:cNvPr>
          <p:cNvSpPr txBox="1"/>
          <p:nvPr/>
        </p:nvSpPr>
        <p:spPr>
          <a:xfrm rot="1096374">
            <a:off x="7195959" y="2563665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机・プロジェクター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6355E68-69D1-A449-2D74-D54972496775}"/>
              </a:ext>
            </a:extLst>
          </p:cNvPr>
          <p:cNvSpPr txBox="1"/>
          <p:nvPr/>
        </p:nvSpPr>
        <p:spPr>
          <a:xfrm>
            <a:off x="5973633" y="1877179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上手階段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3D084254-4CC5-8847-ACED-065D5323A352}"/>
              </a:ext>
            </a:extLst>
          </p:cNvPr>
          <p:cNvSpPr txBox="1"/>
          <p:nvPr/>
        </p:nvSpPr>
        <p:spPr>
          <a:xfrm>
            <a:off x="4149443" y="188275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下手</a:t>
            </a:r>
            <a:r>
              <a:rPr kumimoji="1" lang="ja-JP" altLang="en-US" sz="1000" dirty="0"/>
              <a:t>階段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68AB3D0-B226-C3D1-FEA4-A5EFB98F305D}"/>
              </a:ext>
            </a:extLst>
          </p:cNvPr>
          <p:cNvSpPr txBox="1"/>
          <p:nvPr/>
        </p:nvSpPr>
        <p:spPr>
          <a:xfrm>
            <a:off x="3981289" y="1372627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舞台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9E6059DF-27DF-192D-E679-BC67CA8EE09B}"/>
              </a:ext>
            </a:extLst>
          </p:cNvPr>
          <p:cNvSpPr txBox="1"/>
          <p:nvPr/>
        </p:nvSpPr>
        <p:spPr>
          <a:xfrm>
            <a:off x="3951268" y="90847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国旗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71CD2CB-8621-EA34-641E-88FA703474A3}"/>
              </a:ext>
            </a:extLst>
          </p:cNvPr>
          <p:cNvSpPr txBox="1"/>
          <p:nvPr/>
        </p:nvSpPr>
        <p:spPr>
          <a:xfrm>
            <a:off x="6314499" y="895990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LOM</a:t>
            </a:r>
            <a:r>
              <a:rPr kumimoji="1" lang="ja-JP" altLang="en-US" sz="1000" dirty="0"/>
              <a:t>旗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34011AB5-B3AB-6372-9E1F-584ABDF67AC2}"/>
              </a:ext>
            </a:extLst>
          </p:cNvPr>
          <p:cNvSpPr txBox="1"/>
          <p:nvPr/>
        </p:nvSpPr>
        <p:spPr>
          <a:xfrm>
            <a:off x="4942685" y="1275751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マイク・机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6915100-E4FC-8819-99BD-23CADA6E06A1}"/>
              </a:ext>
            </a:extLst>
          </p:cNvPr>
          <p:cNvSpPr txBox="1"/>
          <p:nvPr/>
        </p:nvSpPr>
        <p:spPr>
          <a:xfrm rot="20697370">
            <a:off x="2217431" y="186908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机・スクリーン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22EC4772-B80C-601D-09EB-394EBEBE5220}"/>
              </a:ext>
            </a:extLst>
          </p:cNvPr>
          <p:cNvSpPr/>
          <p:nvPr/>
        </p:nvSpPr>
        <p:spPr>
          <a:xfrm rot="20615036">
            <a:off x="2307498" y="1638115"/>
            <a:ext cx="187587" cy="19545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8D6AE4B8-775F-DD10-276D-A423EDDB7686}"/>
              </a:ext>
            </a:extLst>
          </p:cNvPr>
          <p:cNvSpPr txBox="1"/>
          <p:nvPr/>
        </p:nvSpPr>
        <p:spPr>
          <a:xfrm rot="20673473">
            <a:off x="2442440" y="1589846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PC</a:t>
            </a:r>
            <a:endParaRPr kumimoji="1" lang="ja-JP" altLang="en-US" sz="800" dirty="0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F8697CD9-EA01-C828-E241-BC77A223B8F6}"/>
              </a:ext>
            </a:extLst>
          </p:cNvPr>
          <p:cNvSpPr txBox="1"/>
          <p:nvPr/>
        </p:nvSpPr>
        <p:spPr>
          <a:xfrm rot="20643873">
            <a:off x="1967377" y="1333968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音響・映像操作</a:t>
            </a:r>
            <a:endParaRPr kumimoji="1" lang="ja-JP" altLang="en-US" sz="1000" dirty="0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2DE5FF91-B18E-FFD7-E836-DDE3670B6021}"/>
              </a:ext>
            </a:extLst>
          </p:cNvPr>
          <p:cNvSpPr txBox="1"/>
          <p:nvPr/>
        </p:nvSpPr>
        <p:spPr>
          <a:xfrm>
            <a:off x="2907989" y="143695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パーテーション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18CC31ED-6A69-824B-9194-CB44180B524F}"/>
              </a:ext>
            </a:extLst>
          </p:cNvPr>
          <p:cNvSpPr txBox="1"/>
          <p:nvPr/>
        </p:nvSpPr>
        <p:spPr>
          <a:xfrm>
            <a:off x="6861623" y="1431811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パーテーション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B819A61B-E773-C4B3-7EE4-5D09EF98460A}"/>
              </a:ext>
            </a:extLst>
          </p:cNvPr>
          <p:cNvSpPr txBox="1"/>
          <p:nvPr/>
        </p:nvSpPr>
        <p:spPr>
          <a:xfrm rot="1061282">
            <a:off x="7644385" y="1951673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机・スクリーン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9A141FFC-4F04-5E39-4352-B98280E7002E}"/>
              </a:ext>
            </a:extLst>
          </p:cNvPr>
          <p:cNvSpPr txBox="1"/>
          <p:nvPr/>
        </p:nvSpPr>
        <p:spPr>
          <a:xfrm>
            <a:off x="7255837" y="63411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予備椅子</a:t>
            </a:r>
            <a:endParaRPr lang="en-US" altLang="ja-JP" sz="1000" dirty="0"/>
          </a:p>
          <a:p>
            <a:r>
              <a:rPr kumimoji="1" lang="ja-JP" altLang="en-US" sz="1000" dirty="0"/>
              <a:t>予備テーブル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EB733CFA-B2C5-BC14-C28F-A0CA379EBB3F}"/>
              </a:ext>
            </a:extLst>
          </p:cNvPr>
          <p:cNvSpPr txBox="1"/>
          <p:nvPr/>
        </p:nvSpPr>
        <p:spPr>
          <a:xfrm>
            <a:off x="9604980" y="2732810"/>
            <a:ext cx="461665" cy="101566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dirty="0"/>
              <a:t>屋外廊下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CD49798-3646-6293-87D0-C8E7FF236779}"/>
              </a:ext>
            </a:extLst>
          </p:cNvPr>
          <p:cNvSpPr txBox="1"/>
          <p:nvPr/>
        </p:nvSpPr>
        <p:spPr>
          <a:xfrm>
            <a:off x="3881956" y="20682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バックヤード</a:t>
            </a: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D49A810B-94B3-441A-F1CC-3B977893E9A7}"/>
              </a:ext>
            </a:extLst>
          </p:cNvPr>
          <p:cNvSpPr/>
          <p:nvPr/>
        </p:nvSpPr>
        <p:spPr>
          <a:xfrm>
            <a:off x="1954949" y="4525953"/>
            <a:ext cx="246622" cy="5339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3726E13A-DE79-3BD0-F191-642255D2A6FA}"/>
              </a:ext>
            </a:extLst>
          </p:cNvPr>
          <p:cNvSpPr txBox="1"/>
          <p:nvPr/>
        </p:nvSpPr>
        <p:spPr>
          <a:xfrm>
            <a:off x="1940379" y="4536816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800" dirty="0"/>
              <a:t>クローク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B4BA9260-7434-D47C-D432-D7D4C4B54ED1}"/>
              </a:ext>
            </a:extLst>
          </p:cNvPr>
          <p:cNvSpPr txBox="1"/>
          <p:nvPr/>
        </p:nvSpPr>
        <p:spPr>
          <a:xfrm>
            <a:off x="1609044" y="3054998"/>
            <a:ext cx="338554" cy="3488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00" dirty="0"/>
              <a:t>入口</a:t>
            </a:r>
          </a:p>
        </p:txBody>
      </p:sp>
      <p:sp>
        <p:nvSpPr>
          <p:cNvPr id="110" name="楕円 109">
            <a:extLst>
              <a:ext uri="{FF2B5EF4-FFF2-40B4-BE49-F238E27FC236}">
                <a16:creationId xmlns:a16="http://schemas.microsoft.com/office/drawing/2014/main" id="{846F08C2-57D2-A691-E162-CE75209191C0}"/>
              </a:ext>
            </a:extLst>
          </p:cNvPr>
          <p:cNvSpPr/>
          <p:nvPr/>
        </p:nvSpPr>
        <p:spPr>
          <a:xfrm>
            <a:off x="1182568" y="3611898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5D1D7890-C7A4-A322-E84B-6BBEF29E52D0}"/>
              </a:ext>
            </a:extLst>
          </p:cNvPr>
          <p:cNvSpPr txBox="1"/>
          <p:nvPr/>
        </p:nvSpPr>
        <p:spPr>
          <a:xfrm>
            <a:off x="972317" y="382049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ドアマン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4355D247-ABED-58B4-D6B5-755548A6DBDD}"/>
              </a:ext>
            </a:extLst>
          </p:cNvPr>
          <p:cNvSpPr txBox="1"/>
          <p:nvPr/>
        </p:nvSpPr>
        <p:spPr>
          <a:xfrm>
            <a:off x="5501788" y="558981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撮影</a:t>
            </a:r>
            <a:endParaRPr kumimoji="1" lang="en-US" altLang="ja-JP" sz="1000" dirty="0"/>
          </a:p>
          <a:p>
            <a:r>
              <a:rPr lang="ja-JP" altLang="en-US" sz="1000" dirty="0"/>
              <a:t>ビデオカメラ</a:t>
            </a:r>
            <a:endParaRPr kumimoji="1" lang="ja-JP" altLang="en-US" sz="1000" dirty="0"/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5EAB19E3-1B2D-B0F0-41E5-CD15647CFE93}"/>
              </a:ext>
            </a:extLst>
          </p:cNvPr>
          <p:cNvSpPr txBox="1"/>
          <p:nvPr/>
        </p:nvSpPr>
        <p:spPr>
          <a:xfrm>
            <a:off x="1438993" y="23211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←音響・照明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3D12D73-C93C-70A4-078B-1F83423C229A}"/>
              </a:ext>
            </a:extLst>
          </p:cNvPr>
          <p:cNvSpPr txBox="1"/>
          <p:nvPr/>
        </p:nvSpPr>
        <p:spPr>
          <a:xfrm>
            <a:off x="3712501" y="282911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来賓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C1C493-C043-B89E-255B-4FB7355103FD}"/>
              </a:ext>
            </a:extLst>
          </p:cNvPr>
          <p:cNvSpPr txBox="1"/>
          <p:nvPr/>
        </p:nvSpPr>
        <p:spPr>
          <a:xfrm>
            <a:off x="3577205" y="3115834"/>
            <a:ext cx="837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各地来訪</a:t>
            </a:r>
            <a:r>
              <a:rPr kumimoji="1" lang="en-US" altLang="ja-JP" sz="1000" dirty="0"/>
              <a:t>JC</a:t>
            </a:r>
            <a:endParaRPr kumimoji="1" lang="ja-JP" altLang="en-US" sz="1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C128DF7-6AFD-32E6-6B86-3AF41031CC33}"/>
              </a:ext>
            </a:extLst>
          </p:cNvPr>
          <p:cNvSpPr txBox="1"/>
          <p:nvPr/>
        </p:nvSpPr>
        <p:spPr>
          <a:xfrm>
            <a:off x="6036409" y="2818956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卒業生・理事長・監事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33AF838-9710-E456-F59A-3417F73CDD97}"/>
              </a:ext>
            </a:extLst>
          </p:cNvPr>
          <p:cNvSpPr txBox="1"/>
          <p:nvPr/>
        </p:nvSpPr>
        <p:spPr>
          <a:xfrm>
            <a:off x="6213939" y="3083119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甲州シニアクラブ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00ACC2F-B60A-81A4-2C9F-0AFF62DF1C32}"/>
              </a:ext>
            </a:extLst>
          </p:cNvPr>
          <p:cNvSpPr txBox="1"/>
          <p:nvPr/>
        </p:nvSpPr>
        <p:spPr>
          <a:xfrm>
            <a:off x="6128089" y="3384158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甲州青年会議所関係者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EA0876F-7CD3-0F0B-3499-3288EA9C06EE}"/>
              </a:ext>
            </a:extLst>
          </p:cNvPr>
          <p:cNvSpPr txBox="1"/>
          <p:nvPr/>
        </p:nvSpPr>
        <p:spPr>
          <a:xfrm>
            <a:off x="2919532" y="66894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各備品置き場</a:t>
            </a:r>
            <a:endParaRPr kumimoji="1" lang="en-US" altLang="ja-JP" sz="1000" dirty="0"/>
          </a:p>
          <a:p>
            <a:r>
              <a:rPr lang="ja-JP" altLang="en-US" sz="1000" dirty="0"/>
              <a:t>舞台係待機所</a:t>
            </a:r>
            <a:endParaRPr kumimoji="1" lang="ja-JP" altLang="en-US" sz="1000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199379F-6CAF-F7AF-B7E4-28422B816968}"/>
              </a:ext>
            </a:extLst>
          </p:cNvPr>
          <p:cNvSpPr/>
          <p:nvPr/>
        </p:nvSpPr>
        <p:spPr>
          <a:xfrm>
            <a:off x="4880022" y="1292249"/>
            <a:ext cx="984962" cy="20095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73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93</Words>
  <Application>Microsoft Office PowerPoint</Application>
  <PresentationFormat>ワイド画面</PresentationFormat>
  <Paragraphs>43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emachines</dc:creator>
  <cp:lastModifiedBy>emachines</cp:lastModifiedBy>
  <cp:revision>1</cp:revision>
  <dcterms:created xsi:type="dcterms:W3CDTF">2025-09-21T02:19:24Z</dcterms:created>
  <dcterms:modified xsi:type="dcterms:W3CDTF">2025-09-21T02:20:26Z</dcterms:modified>
</cp:coreProperties>
</file>